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Děti doplní </a:t>
          </a:r>
          <a:r>
            <a:rPr lang="cs-CZ" dirty="0" err="1" smtClean="0"/>
            <a:t>znamenko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0D085537-7564-4040-A4B9-80A2D27DC5D7}">
      <dgm:prSet phldrT="[Text]"/>
      <dgm:spPr/>
      <dgm:t>
        <a:bodyPr/>
        <a:lstStyle/>
        <a:p>
          <a:r>
            <a:rPr lang="cs-CZ" dirty="0" smtClean="0"/>
            <a:t>Po kliknutí se zobrazí odpovědi</a:t>
          </a:r>
          <a:endParaRPr lang="cs-CZ" dirty="0"/>
        </a:p>
      </dgm:t>
    </dgm:pt>
    <dgm:pt modelId="{C666DE4C-5479-4030-9596-AC03D9CD4078}" type="parTrans" cxnId="{0196DF95-6DB1-4CA0-B605-BB20B37A9003}">
      <dgm:prSet/>
      <dgm:spPr/>
      <dgm:t>
        <a:bodyPr/>
        <a:lstStyle/>
        <a:p>
          <a:endParaRPr lang="cs-CZ"/>
        </a:p>
      </dgm:t>
    </dgm:pt>
    <dgm:pt modelId="{6EBCDCE8-40A4-45C8-81E5-B55F21DB330F}" type="sibTrans" cxnId="{0196DF95-6DB1-4CA0-B605-BB20B37A9003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na osu zakreslí čísla od 0 do 100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Kontrolu provede učitel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</dgm:pt>
    <dgm:pt modelId="{0A7AA6E1-9B39-49AD-B181-26E76FBC227D}" type="sibTrans" cxnId="{E421F07C-9EA8-4FF8-B91D-71CAB1F8A22A}">
      <dgm:prSet/>
      <dgm:spPr/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</a:t>
          </a:r>
          <a:r>
            <a:rPr lang="cs-CZ" dirty="0" err="1" smtClean="0"/>
            <a:t>doplňí</a:t>
          </a:r>
          <a:r>
            <a:rPr lang="cs-CZ" dirty="0" smtClean="0"/>
            <a:t> znaménka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</dgm:pt>
    <dgm:pt modelId="{EE6D4D9D-7777-411B-B488-1FB62CED34CA}" type="sibTrans" cxnId="{3F687FAC-57B5-4BBB-B7FF-C63CA6B0E6A6}">
      <dgm:prSet/>
      <dgm:spPr/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Výsledky se zobrazí po kliknutí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</dgm:pt>
    <dgm:pt modelId="{2A8E59DE-3865-471F-8688-224F46CCED8A}" type="sibTrans" cxnId="{753887EF-6E8F-4ACE-BE94-4969657BB253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6F16BB90-F0D8-4A72-8CB8-216B4E43610D}" type="presOf" srcId="{4FD57912-A6E1-4E74-8197-FCA34ABC24CA}" destId="{F787EAE4-5F79-410B-AEA6-9E043D616AF6}" srcOrd="0" destOrd="0" presId="urn:microsoft.com/office/officeart/2005/8/layout/vList5"/>
    <dgm:cxn modelId="{46868BDD-DE5F-4FF0-A407-E2EA0F862B18}" type="presOf" srcId="{40B5DCB7-C7CB-4BA2-B535-518E74E1BD92}" destId="{9787DFAD-77F3-4D1C-9D62-3E1920C0F211}" srcOrd="0" destOrd="0" presId="urn:microsoft.com/office/officeart/2005/8/layout/vList5"/>
    <dgm:cxn modelId="{36EAFE34-73B6-4A0F-B82A-6053C6E96CA6}" type="presOf" srcId="{B917FAB7-AE63-4A73-B72C-1B8056EA7232}" destId="{AB45A717-C4A2-4E1D-A22B-5D63AA9A9AF0}" srcOrd="0" destOrd="0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88BD6B29-FF4D-4606-9EAF-80E0D5037472}" type="presOf" srcId="{867BAC41-E6CD-4B59-AE8D-C20F74D0DB6D}" destId="{951185F2-B078-4479-9A33-4A32BE4E4A48}" srcOrd="0" destOrd="0" presId="urn:microsoft.com/office/officeart/2005/8/layout/vList5"/>
    <dgm:cxn modelId="{7959C679-BC92-4855-8408-6D9315CF9ED5}" type="presOf" srcId="{35F86658-B277-40A7-95CF-9EF2A1424976}" destId="{40FB13CA-8FB2-4E6A-B30F-0B22C2A143F8}" srcOrd="0" destOrd="0" presId="urn:microsoft.com/office/officeart/2005/8/layout/vList5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839E3111-4869-4034-9C3B-8FF2EC9CC0A1}" type="presOf" srcId="{283F01EB-3D6D-4DBA-8AFB-2B2227F58373}" destId="{2DC487CC-E9E4-4EA4-BB91-CDD8E08D7F9F}" srcOrd="0" destOrd="0" presId="urn:microsoft.com/office/officeart/2005/8/layout/vList5"/>
    <dgm:cxn modelId="{ED4EB118-6820-4D27-BC7E-D0242D68EFFC}" type="presOf" srcId="{BDDD4DDD-EE8D-445F-AC18-7C5437CA8C48}" destId="{2DC487CC-E9E4-4EA4-BB91-CDD8E08D7F9F}" srcOrd="0" destOrd="1" presId="urn:microsoft.com/office/officeart/2005/8/layout/vList5"/>
    <dgm:cxn modelId="{E30F833F-3CCD-48D0-9105-E3E9A2DAD574}" type="presOf" srcId="{0D085537-7564-4040-A4B9-80A2D27DC5D7}" destId="{F787EAE4-5F79-410B-AEA6-9E043D616AF6}" srcOrd="0" destOrd="1" presId="urn:microsoft.com/office/officeart/2005/8/layout/vList5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8BBA99E3-89B8-4B76-816A-26A7923E1D2E}" type="presOf" srcId="{88D76C6B-77ED-41E8-8D8D-5041DBA7158D}" destId="{A03393FF-F85A-44A0-A2A9-09BA86FEC26A}" srcOrd="0" destOrd="1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4023EFC0-C2FB-42E4-80F1-76729EAD90F6}" type="presOf" srcId="{5BBFDE86-D59B-49A6-85E7-3F4CEF988EDF}" destId="{A03393FF-F85A-44A0-A2A9-09BA86FEC26A}" srcOrd="0" destOrd="0" presId="urn:microsoft.com/office/officeart/2005/8/layout/vList5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0196DF95-6DB1-4CA0-B605-BB20B37A9003}" srcId="{4F6E83EA-AC31-4E36-8891-F2C91E5905B7}" destId="{0D085537-7564-4040-A4B9-80A2D27DC5D7}" srcOrd="1" destOrd="0" parTransId="{C666DE4C-5479-4030-9596-AC03D9CD4078}" sibTransId="{6EBCDCE8-40A4-45C8-81E5-B55F21DB330F}"/>
    <dgm:cxn modelId="{CCD620BE-8D5D-4AC2-B187-B720DCC8C6DF}" type="presOf" srcId="{4F6E83EA-AC31-4E36-8891-F2C91E5905B7}" destId="{DFBA2570-DC6A-4134-ADBB-7F5A08893096}" srcOrd="0" destOrd="0" presId="urn:microsoft.com/office/officeart/2005/8/layout/vList5"/>
    <dgm:cxn modelId="{729D7AB6-C401-4223-A6AE-0164111FC7E9}" type="presOf" srcId="{8443400D-4EF3-4F0D-8C6E-7156DDEF168F}" destId="{CFA62F82-02D7-403B-A9EC-938C44A6AF7F}" srcOrd="0" destOrd="0" presId="urn:microsoft.com/office/officeart/2005/8/layout/vList5"/>
    <dgm:cxn modelId="{28E37E45-E41D-4529-B858-1ECC2A475FE7}" type="presParOf" srcId="{9787DFAD-77F3-4D1C-9D62-3E1920C0F211}" destId="{18A4A846-04B1-4B07-A007-05D56EF71DC9}" srcOrd="0" destOrd="0" presId="urn:microsoft.com/office/officeart/2005/8/layout/vList5"/>
    <dgm:cxn modelId="{5F488547-4640-497F-AA6C-D0C4DD673637}" type="presParOf" srcId="{18A4A846-04B1-4B07-A007-05D56EF71DC9}" destId="{CFA62F82-02D7-403B-A9EC-938C44A6AF7F}" srcOrd="0" destOrd="0" presId="urn:microsoft.com/office/officeart/2005/8/layout/vList5"/>
    <dgm:cxn modelId="{71BFA0FA-4909-4B0C-9FDC-F0275170FA10}" type="presParOf" srcId="{18A4A846-04B1-4B07-A007-05D56EF71DC9}" destId="{40FB13CA-8FB2-4E6A-B30F-0B22C2A143F8}" srcOrd="1" destOrd="0" presId="urn:microsoft.com/office/officeart/2005/8/layout/vList5"/>
    <dgm:cxn modelId="{B134363F-8E65-4750-9C30-BA316CB4096A}" type="presParOf" srcId="{9787DFAD-77F3-4D1C-9D62-3E1920C0F211}" destId="{E9567929-53F7-4F84-94DD-FE650570F5CB}" srcOrd="1" destOrd="0" presId="urn:microsoft.com/office/officeart/2005/8/layout/vList5"/>
    <dgm:cxn modelId="{3AA1E201-B191-409E-B088-36BB0AC19054}" type="presParOf" srcId="{9787DFAD-77F3-4D1C-9D62-3E1920C0F211}" destId="{81FFBE42-3EB2-471F-A332-D0E0EA3F6FC8}" srcOrd="2" destOrd="0" presId="urn:microsoft.com/office/officeart/2005/8/layout/vList5"/>
    <dgm:cxn modelId="{EAF12D42-8F11-4CE9-9B7F-9C0FC8C43165}" type="presParOf" srcId="{81FFBE42-3EB2-471F-A332-D0E0EA3F6FC8}" destId="{DFBA2570-DC6A-4134-ADBB-7F5A08893096}" srcOrd="0" destOrd="0" presId="urn:microsoft.com/office/officeart/2005/8/layout/vList5"/>
    <dgm:cxn modelId="{B4AE14D8-C86E-44A8-AB88-456205A6F659}" type="presParOf" srcId="{81FFBE42-3EB2-471F-A332-D0E0EA3F6FC8}" destId="{F787EAE4-5F79-410B-AEA6-9E043D616AF6}" srcOrd="1" destOrd="0" presId="urn:microsoft.com/office/officeart/2005/8/layout/vList5"/>
    <dgm:cxn modelId="{1238B912-0D49-4EFF-A9F1-1BCC7F6FEA75}" type="presParOf" srcId="{9787DFAD-77F3-4D1C-9D62-3E1920C0F211}" destId="{C912CFBE-E60D-49ED-83D1-050F285A0C47}" srcOrd="3" destOrd="0" presId="urn:microsoft.com/office/officeart/2005/8/layout/vList5"/>
    <dgm:cxn modelId="{E34FB569-5302-4FF7-9492-331419827973}" type="presParOf" srcId="{9787DFAD-77F3-4D1C-9D62-3E1920C0F211}" destId="{13915337-0D4F-4888-84E9-5459C5326387}" srcOrd="4" destOrd="0" presId="urn:microsoft.com/office/officeart/2005/8/layout/vList5"/>
    <dgm:cxn modelId="{42A52C5C-0DCB-4BA4-9CF8-9DCB18FD16ED}" type="presParOf" srcId="{13915337-0D4F-4888-84E9-5459C5326387}" destId="{951185F2-B078-4479-9A33-4A32BE4E4A48}" srcOrd="0" destOrd="0" presId="urn:microsoft.com/office/officeart/2005/8/layout/vList5"/>
    <dgm:cxn modelId="{0F219F97-81FE-45D5-A274-F498CA9F5F47}" type="presParOf" srcId="{13915337-0D4F-4888-84E9-5459C5326387}" destId="{A03393FF-F85A-44A0-A2A9-09BA86FEC26A}" srcOrd="1" destOrd="0" presId="urn:microsoft.com/office/officeart/2005/8/layout/vList5"/>
    <dgm:cxn modelId="{05BFF595-829A-41D2-86D9-EBDE6B639C6C}" type="presParOf" srcId="{9787DFAD-77F3-4D1C-9D62-3E1920C0F211}" destId="{2132B1FA-EC76-447E-A852-A7C3855E5467}" srcOrd="5" destOrd="0" presId="urn:microsoft.com/office/officeart/2005/8/layout/vList5"/>
    <dgm:cxn modelId="{72D2A8D0-5087-4CBE-A765-7BC42B9435B2}" type="presParOf" srcId="{9787DFAD-77F3-4D1C-9D62-3E1920C0F211}" destId="{88B352DA-50E5-40A2-B266-94F33FB7C32C}" srcOrd="6" destOrd="0" presId="urn:microsoft.com/office/officeart/2005/8/layout/vList5"/>
    <dgm:cxn modelId="{F8221858-E129-4D86-B728-7B55A7C81B3B}" type="presParOf" srcId="{88B352DA-50E5-40A2-B266-94F33FB7C32C}" destId="{AB45A717-C4A2-4E1D-A22B-5D63AA9A9AF0}" srcOrd="0" destOrd="0" presId="urn:microsoft.com/office/officeart/2005/8/layout/vList5"/>
    <dgm:cxn modelId="{F62AFEA4-E70F-4695-8CEE-10B46B07C1B4}" type="presParOf" srcId="{88B352DA-50E5-40A2-B266-94F33FB7C32C}" destId="{2DC487CC-E9E4-4EA4-BB91-CDD8E08D7F9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3753961" y="-1459537"/>
          <a:ext cx="782637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úvod</a:t>
          </a:r>
          <a:endParaRPr lang="cs-CZ" sz="1900" kern="1200" dirty="0"/>
        </a:p>
      </dsp:txBody>
      <dsp:txXfrm rot="-5400000">
        <a:off x="2194560" y="138069"/>
        <a:ext cx="3863235" cy="706227"/>
      </dsp:txXfrm>
    </dsp:sp>
    <dsp:sp modelId="{CFA62F82-02D7-403B-A9EC-938C44A6AF7F}">
      <dsp:nvSpPr>
        <dsp:cNvPr id="0" name=""/>
        <dsp:cNvSpPr/>
      </dsp:nvSpPr>
      <dsp:spPr>
        <a:xfrm>
          <a:off x="0" y="2033"/>
          <a:ext cx="219456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Snímek 1 </a:t>
          </a:r>
          <a:endParaRPr lang="cs-CZ" sz="4100" kern="1200" dirty="0"/>
        </a:p>
      </dsp:txBody>
      <dsp:txXfrm>
        <a:off x="47756" y="49789"/>
        <a:ext cx="2099048" cy="882784"/>
      </dsp:txXfrm>
    </dsp:sp>
    <dsp:sp modelId="{F787EAE4-5F79-410B-AEA6-9E043D616AF6}">
      <dsp:nvSpPr>
        <dsp:cNvPr id="0" name=""/>
        <dsp:cNvSpPr/>
      </dsp:nvSpPr>
      <dsp:spPr>
        <a:xfrm rot="5400000">
          <a:off x="3753961" y="-432325"/>
          <a:ext cx="782637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Děti doplní </a:t>
          </a:r>
          <a:r>
            <a:rPr lang="cs-CZ" sz="1900" kern="1200" dirty="0" err="1" smtClean="0"/>
            <a:t>znamenko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 kliknutí se zobrazí odpovědi</a:t>
          </a:r>
          <a:endParaRPr lang="cs-CZ" sz="1900" kern="1200" dirty="0"/>
        </a:p>
      </dsp:txBody>
      <dsp:txXfrm rot="-5400000">
        <a:off x="2194560" y="1165281"/>
        <a:ext cx="3863235" cy="706227"/>
      </dsp:txXfrm>
    </dsp:sp>
    <dsp:sp modelId="{DFBA2570-DC6A-4134-ADBB-7F5A08893096}">
      <dsp:nvSpPr>
        <dsp:cNvPr id="0" name=""/>
        <dsp:cNvSpPr/>
      </dsp:nvSpPr>
      <dsp:spPr>
        <a:xfrm>
          <a:off x="0" y="1029245"/>
          <a:ext cx="219456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Snímek 2</a:t>
          </a:r>
          <a:endParaRPr lang="cs-CZ" sz="4100" kern="1200" dirty="0"/>
        </a:p>
      </dsp:txBody>
      <dsp:txXfrm>
        <a:off x="47756" y="1077001"/>
        <a:ext cx="2099048" cy="882784"/>
      </dsp:txXfrm>
    </dsp:sp>
    <dsp:sp modelId="{A03393FF-F85A-44A0-A2A9-09BA86FEC26A}">
      <dsp:nvSpPr>
        <dsp:cNvPr id="0" name=""/>
        <dsp:cNvSpPr/>
      </dsp:nvSpPr>
      <dsp:spPr>
        <a:xfrm rot="5400000">
          <a:off x="3753961" y="594885"/>
          <a:ext cx="782637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Děti na osu zakreslí čísla od 0 do 100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Kontrolu provede učitel</a:t>
          </a:r>
          <a:endParaRPr lang="cs-CZ" sz="1900" kern="1200" dirty="0"/>
        </a:p>
      </dsp:txBody>
      <dsp:txXfrm rot="-5400000">
        <a:off x="2194560" y="2192492"/>
        <a:ext cx="3863235" cy="706227"/>
      </dsp:txXfrm>
    </dsp:sp>
    <dsp:sp modelId="{951185F2-B078-4479-9A33-4A32BE4E4A48}">
      <dsp:nvSpPr>
        <dsp:cNvPr id="0" name=""/>
        <dsp:cNvSpPr/>
      </dsp:nvSpPr>
      <dsp:spPr>
        <a:xfrm>
          <a:off x="0" y="2056457"/>
          <a:ext cx="219456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Snímek 3</a:t>
          </a:r>
          <a:endParaRPr lang="cs-CZ" sz="4100" kern="1200" dirty="0"/>
        </a:p>
      </dsp:txBody>
      <dsp:txXfrm>
        <a:off x="47756" y="2104213"/>
        <a:ext cx="2099048" cy="882784"/>
      </dsp:txXfrm>
    </dsp:sp>
    <dsp:sp modelId="{2DC487CC-E9E4-4EA4-BB91-CDD8E08D7F9F}">
      <dsp:nvSpPr>
        <dsp:cNvPr id="0" name=""/>
        <dsp:cNvSpPr/>
      </dsp:nvSpPr>
      <dsp:spPr>
        <a:xfrm rot="5400000">
          <a:off x="3753961" y="1622097"/>
          <a:ext cx="782637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 děti </a:t>
          </a:r>
          <a:r>
            <a:rPr lang="cs-CZ" sz="1900" kern="1200" dirty="0" err="1" smtClean="0"/>
            <a:t>doplňí</a:t>
          </a:r>
          <a:r>
            <a:rPr lang="cs-CZ" sz="1900" kern="1200" dirty="0" smtClean="0"/>
            <a:t> znaménka 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Výsledky se zobrazí po kliknutí</a:t>
          </a:r>
          <a:endParaRPr lang="cs-CZ" sz="1900" kern="1200" dirty="0"/>
        </a:p>
      </dsp:txBody>
      <dsp:txXfrm rot="-5400000">
        <a:off x="2194560" y="3219704"/>
        <a:ext cx="3863235" cy="706227"/>
      </dsp:txXfrm>
    </dsp:sp>
    <dsp:sp modelId="{AB45A717-C4A2-4E1D-A22B-5D63AA9A9AF0}">
      <dsp:nvSpPr>
        <dsp:cNvPr id="0" name=""/>
        <dsp:cNvSpPr/>
      </dsp:nvSpPr>
      <dsp:spPr>
        <a:xfrm>
          <a:off x="0" y="3083669"/>
          <a:ext cx="219456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Snímek 4</a:t>
          </a:r>
          <a:endParaRPr lang="cs-CZ" sz="4100" kern="1200" dirty="0"/>
        </a:p>
      </dsp:txBody>
      <dsp:txXfrm>
        <a:off x="47756" y="3131425"/>
        <a:ext cx="2099048" cy="882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5D52B84-ADA6-4EBE-BB11-C7836562432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B5A1806-723A-4EBE-9F71-4290B0E56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5740107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znaménko &lt;,&gt;,=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14348" y="1928802"/>
          <a:ext cx="7786742" cy="4500596"/>
        </p:xfrm>
        <a:graphic>
          <a:graphicData uri="http://schemas.openxmlformats.org/drawingml/2006/table">
            <a:tbl>
              <a:tblPr/>
              <a:tblGrid>
                <a:gridCol w="3893371"/>
                <a:gridCol w="3893371"/>
              </a:tblGrid>
              <a:tr h="1125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  ____ 30</a:t>
                      </a:r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  ____10</a:t>
                      </a:r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25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90 ____ 80</a:t>
                      </a:r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70 ____ </a:t>
                      </a:r>
                      <a:r>
                        <a:rPr lang="cs-CZ" sz="2800" dirty="0" err="1" smtClean="0"/>
                        <a:t>70</a:t>
                      </a:r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25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 ____100</a:t>
                      </a:r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 ____40</a:t>
                      </a:r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25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 ____ 60</a:t>
                      </a:r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  ____100</a:t>
                      </a:r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7" name="Picture 3" descr="http://www.vyukovematerialy.cz/matika/2/cisla/porovnani0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66700" cy="276225"/>
          </a:xfrm>
          <a:prstGeom prst="rect">
            <a:avLst/>
          </a:prstGeom>
          <a:noFill/>
        </p:spPr>
      </p:pic>
      <p:pic>
        <p:nvPicPr>
          <p:cNvPr id="1028" name="Picture 4" descr="http://www.vyukovematerialy.cz/matika/2/cisla/porovnani0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66700" cy="276225"/>
          </a:xfrm>
          <a:prstGeom prst="rect">
            <a:avLst/>
          </a:prstGeom>
          <a:noFill/>
        </p:spPr>
      </p:pic>
      <p:pic>
        <p:nvPicPr>
          <p:cNvPr id="1029" name="Picture 5" descr="http://www.vyukovematerialy.cz/matika/2/cisla/porovnani0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66700" cy="276225"/>
          </a:xfrm>
          <a:prstGeom prst="rect">
            <a:avLst/>
          </a:prstGeom>
          <a:noFill/>
        </p:spPr>
      </p:pic>
      <p:pic>
        <p:nvPicPr>
          <p:cNvPr id="1030" name="Picture 6" descr="http://www.vyukovematerialy.cz/matika/2/cisla/porovnani0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66700" cy="276225"/>
          </a:xfrm>
          <a:prstGeom prst="rect">
            <a:avLst/>
          </a:prstGeom>
          <a:noFill/>
        </p:spPr>
      </p:pic>
      <p:pic>
        <p:nvPicPr>
          <p:cNvPr id="1031" name="Picture 7" descr="http://www.vyukovematerialy.cz/matika/2/cisla/porovnani0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66700" cy="276225"/>
          </a:xfrm>
          <a:prstGeom prst="rect">
            <a:avLst/>
          </a:prstGeom>
          <a:noFill/>
        </p:spPr>
      </p:pic>
      <p:pic>
        <p:nvPicPr>
          <p:cNvPr id="1032" name="Picture 8" descr="http://www.vyukovematerialy.cz/matika/2/cisla/porovnani0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66700" cy="276225"/>
          </a:xfrm>
          <a:prstGeom prst="rect">
            <a:avLst/>
          </a:prstGeom>
          <a:noFill/>
        </p:spPr>
      </p:pic>
      <p:pic>
        <p:nvPicPr>
          <p:cNvPr id="1033" name="Picture 9" descr="http://www.vyukovematerialy.cz/matika/2/cisla/porovnani0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66700" cy="276225"/>
          </a:xfrm>
          <a:prstGeom prst="rect">
            <a:avLst/>
          </a:prstGeom>
          <a:noFill/>
        </p:spPr>
      </p:pic>
      <p:pic>
        <p:nvPicPr>
          <p:cNvPr id="1026" name="Picture 2" descr="http://www.vyukovematerialy.cz/matika/2/cisla/porovnani0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60325"/>
            <a:ext cx="247650" cy="20955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214546" y="2143116"/>
            <a:ext cx="8572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&lt;</a:t>
            </a:r>
          </a:p>
          <a:p>
            <a:pPr algn="ctr"/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&gt;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&lt;</a:t>
            </a:r>
          </a:p>
          <a:p>
            <a:pPr algn="ctr"/>
            <a:endParaRPr lang="cs-CZ" sz="2800" dirty="0"/>
          </a:p>
          <a:p>
            <a:pPr algn="ctr"/>
            <a:endParaRPr lang="cs-CZ" sz="2800" dirty="0" smtClean="0"/>
          </a:p>
          <a:p>
            <a:pPr algn="ctr"/>
            <a:r>
              <a:rPr lang="cs-CZ" sz="2800" dirty="0"/>
              <a:t>&lt;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072198" y="2285992"/>
            <a:ext cx="8572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&lt;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=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&lt;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&lt;</a:t>
            </a:r>
            <a:endParaRPr lang="cs-CZ" sz="3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Porovnej a vyznač na ose</a:t>
            </a:r>
            <a:br>
              <a:rPr lang="cs-CZ" dirty="0" smtClean="0"/>
            </a:br>
            <a:r>
              <a:rPr lang="cs-CZ" sz="2700" dirty="0" smtClean="0"/>
              <a:t>- čísla musí být od nejmenších po největší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642910" y="2714620"/>
            <a:ext cx="79296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214282" y="2357430"/>
            <a:ext cx="714380" cy="71438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8215338" y="2357430"/>
            <a:ext cx="714380" cy="71438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3504" y="5929330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28992" y="378619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86578" y="4929198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57554" y="5643578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86512" y="3929066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86710" y="592933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4810" y="4786322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70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57290" y="5857892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85918" y="4643446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90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Rozhodni jaké znamínko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2000240"/>
            <a:ext cx="7786742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dirty="0" smtClean="0"/>
              <a:t>10 ___ 30</a:t>
            </a:r>
          </a:p>
          <a:p>
            <a:r>
              <a:rPr lang="cs-CZ" sz="3200" dirty="0" smtClean="0"/>
              <a:t>20 ___ </a:t>
            </a:r>
            <a:r>
              <a:rPr lang="cs-CZ" sz="3200" dirty="0" err="1" smtClean="0"/>
              <a:t>20</a:t>
            </a:r>
            <a:endParaRPr lang="cs-CZ" sz="3200" dirty="0" smtClean="0"/>
          </a:p>
          <a:p>
            <a:r>
              <a:rPr lang="cs-CZ" sz="3200" dirty="0" smtClean="0"/>
              <a:t>80 ___ 30</a:t>
            </a:r>
          </a:p>
          <a:p>
            <a:r>
              <a:rPr lang="cs-CZ" sz="3200" dirty="0" smtClean="0"/>
              <a:t>70 ___ 100</a:t>
            </a:r>
          </a:p>
          <a:p>
            <a:r>
              <a:rPr lang="cs-CZ" sz="3200" dirty="0" smtClean="0"/>
              <a:t>40 ___ 20</a:t>
            </a:r>
          </a:p>
          <a:p>
            <a:r>
              <a:rPr lang="cs-CZ" sz="3200" dirty="0" smtClean="0"/>
              <a:t>30 ___ 70</a:t>
            </a:r>
          </a:p>
          <a:p>
            <a:r>
              <a:rPr lang="cs-CZ" sz="3200" dirty="0" smtClean="0"/>
              <a:t>40 ___ 80</a:t>
            </a:r>
          </a:p>
          <a:p>
            <a:r>
              <a:rPr lang="cs-CZ" sz="3200" dirty="0" smtClean="0"/>
              <a:t>30 ___ </a:t>
            </a:r>
            <a:r>
              <a:rPr lang="cs-CZ" sz="3200" dirty="0" err="1" smtClean="0"/>
              <a:t>30</a:t>
            </a:r>
            <a:endParaRPr lang="cs-CZ" sz="3200" dirty="0" smtClean="0"/>
          </a:p>
          <a:p>
            <a:r>
              <a:rPr lang="cs-CZ" sz="3200" dirty="0" smtClean="0"/>
              <a:t>50 ___ 60</a:t>
            </a:r>
          </a:p>
          <a:p>
            <a:r>
              <a:rPr lang="cs-CZ" sz="3200" dirty="0" smtClean="0"/>
              <a:t>60 ___ 50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85852" y="2000240"/>
            <a:ext cx="8572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=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143504" y="2000240"/>
            <a:ext cx="8572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=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>
                <a:solidFill>
                  <a:srgbClr val="FF0000"/>
                </a:solidFill>
              </a:rPr>
              <a:t>&gt;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714348" y="135729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286000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76</TotalTime>
  <Words>194</Words>
  <Application>Microsoft Office PowerPoint</Application>
  <PresentationFormat>Předvádění na obrazovce (4:3)</PresentationFormat>
  <Paragraphs>76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Doplň znaménko &lt;,&gt;,=</vt:lpstr>
      <vt:lpstr>Porovnej a vyznač na ose - čísla musí být od nejmenších po největší </vt:lpstr>
      <vt:lpstr>Rozhodni jaké znamínko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10</cp:revision>
  <dcterms:created xsi:type="dcterms:W3CDTF">2012-09-06T06:48:19Z</dcterms:created>
  <dcterms:modified xsi:type="dcterms:W3CDTF">2013-05-18T08:46:33Z</dcterms:modified>
</cp:coreProperties>
</file>