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B5DCB7-C7CB-4BA2-B535-518E74E1BD92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43400D-4EF3-4F0D-8C6E-7156DDEF168F}">
      <dgm:prSet phldrT="[Text]"/>
      <dgm:spPr/>
      <dgm:t>
        <a:bodyPr/>
        <a:lstStyle/>
        <a:p>
          <a:r>
            <a:rPr lang="cs-CZ" dirty="0" smtClean="0"/>
            <a:t>Snímek 1 </a:t>
          </a:r>
          <a:endParaRPr lang="cs-CZ" dirty="0"/>
        </a:p>
      </dgm:t>
    </dgm:pt>
    <dgm:pt modelId="{F6FA462E-71AD-422F-8615-02BB475CA3AE}" type="parTrans" cxnId="{6EB117C6-5CC8-4B2D-874A-A40C0EE5C9C0}">
      <dgm:prSet/>
      <dgm:spPr/>
      <dgm:t>
        <a:bodyPr/>
        <a:lstStyle/>
        <a:p>
          <a:endParaRPr lang="cs-CZ"/>
        </a:p>
      </dgm:t>
    </dgm:pt>
    <dgm:pt modelId="{08FC4D19-B9A4-4DA7-BB24-22B027D07AC0}" type="sibTrans" cxnId="{6EB117C6-5CC8-4B2D-874A-A40C0EE5C9C0}">
      <dgm:prSet/>
      <dgm:spPr/>
      <dgm:t>
        <a:bodyPr/>
        <a:lstStyle/>
        <a:p>
          <a:endParaRPr lang="cs-CZ"/>
        </a:p>
      </dgm:t>
    </dgm:pt>
    <dgm:pt modelId="{35F86658-B277-40A7-95CF-9EF2A1424976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C0A1AE78-771D-44EF-BBAD-974EC395ECB8}" type="parTrans" cxnId="{1DC96736-47F9-4045-BC8C-1D412839E2A3}">
      <dgm:prSet/>
      <dgm:spPr/>
      <dgm:t>
        <a:bodyPr/>
        <a:lstStyle/>
        <a:p>
          <a:endParaRPr lang="cs-CZ"/>
        </a:p>
      </dgm:t>
    </dgm:pt>
    <dgm:pt modelId="{46A8195E-F9D0-45D2-B65F-07E93C7EE7BC}" type="sibTrans" cxnId="{1DC96736-47F9-4045-BC8C-1D412839E2A3}">
      <dgm:prSet/>
      <dgm:spPr/>
      <dgm:t>
        <a:bodyPr/>
        <a:lstStyle/>
        <a:p>
          <a:endParaRPr lang="cs-CZ"/>
        </a:p>
      </dgm:t>
    </dgm:pt>
    <dgm:pt modelId="{4F6E83EA-AC31-4E36-8891-F2C91E5905B7}">
      <dgm:prSet phldrT="[Text]"/>
      <dgm:spPr/>
      <dgm:t>
        <a:bodyPr/>
        <a:lstStyle/>
        <a:p>
          <a:r>
            <a:rPr lang="cs-CZ" dirty="0" smtClean="0"/>
            <a:t>Snímek 2</a:t>
          </a:r>
          <a:endParaRPr lang="cs-CZ" dirty="0"/>
        </a:p>
      </dgm:t>
    </dgm:pt>
    <dgm:pt modelId="{173B6D54-EB92-4964-B44C-CA43D16FE9D8}" type="parTrans" cxnId="{2077CCED-204E-4D9C-953D-AA97031A3EDE}">
      <dgm:prSet/>
      <dgm:spPr/>
      <dgm:t>
        <a:bodyPr/>
        <a:lstStyle/>
        <a:p>
          <a:endParaRPr lang="cs-CZ"/>
        </a:p>
      </dgm:t>
    </dgm:pt>
    <dgm:pt modelId="{92070653-850A-4631-9482-BA3D11E9323A}" type="sibTrans" cxnId="{2077CCED-204E-4D9C-953D-AA97031A3EDE}">
      <dgm:prSet/>
      <dgm:spPr/>
      <dgm:t>
        <a:bodyPr/>
        <a:lstStyle/>
        <a:p>
          <a:endParaRPr lang="cs-CZ"/>
        </a:p>
      </dgm:t>
    </dgm:pt>
    <dgm:pt modelId="{4FD57912-A6E1-4E74-8197-FCA34ABC24CA}">
      <dgm:prSet phldrT="[Text]"/>
      <dgm:spPr/>
      <dgm:t>
        <a:bodyPr/>
        <a:lstStyle/>
        <a:p>
          <a:r>
            <a:rPr lang="cs-CZ" dirty="0" smtClean="0"/>
            <a:t>Děti doplní tabulku</a:t>
          </a:r>
          <a:endParaRPr lang="cs-CZ" dirty="0"/>
        </a:p>
      </dgm:t>
    </dgm:pt>
    <dgm:pt modelId="{7BE842A7-D9EC-4D7E-AA8B-954F691436AD}" type="parTrans" cxnId="{8D322BDC-4C22-4B53-A2DD-90B31C3A8E74}">
      <dgm:prSet/>
      <dgm:spPr/>
      <dgm:t>
        <a:bodyPr/>
        <a:lstStyle/>
        <a:p>
          <a:endParaRPr lang="cs-CZ"/>
        </a:p>
      </dgm:t>
    </dgm:pt>
    <dgm:pt modelId="{C84408A7-EF82-4E65-8AAA-51803CBA076E}" type="sibTrans" cxnId="{8D322BDC-4C22-4B53-A2DD-90B31C3A8E74}">
      <dgm:prSet/>
      <dgm:spPr/>
      <dgm:t>
        <a:bodyPr/>
        <a:lstStyle/>
        <a:p>
          <a:endParaRPr lang="cs-CZ"/>
        </a:p>
      </dgm:t>
    </dgm:pt>
    <dgm:pt modelId="{0D085537-7564-4040-A4B9-80A2D27DC5D7}">
      <dgm:prSet phldrT="[Text]"/>
      <dgm:spPr/>
      <dgm:t>
        <a:bodyPr/>
        <a:lstStyle/>
        <a:p>
          <a:r>
            <a:rPr lang="cs-CZ" dirty="0" smtClean="0"/>
            <a:t>Po kliknutí se zobrazí odpovědi</a:t>
          </a:r>
          <a:endParaRPr lang="cs-CZ" dirty="0"/>
        </a:p>
      </dgm:t>
    </dgm:pt>
    <dgm:pt modelId="{C666DE4C-5479-4030-9596-AC03D9CD4078}" type="parTrans" cxnId="{0196DF95-6DB1-4CA0-B605-BB20B37A9003}">
      <dgm:prSet/>
      <dgm:spPr/>
      <dgm:t>
        <a:bodyPr/>
        <a:lstStyle/>
        <a:p>
          <a:endParaRPr lang="cs-CZ"/>
        </a:p>
      </dgm:t>
    </dgm:pt>
    <dgm:pt modelId="{6EBCDCE8-40A4-45C8-81E5-B55F21DB330F}" type="sibTrans" cxnId="{0196DF95-6DB1-4CA0-B605-BB20B37A9003}">
      <dgm:prSet/>
      <dgm:spPr/>
      <dgm:t>
        <a:bodyPr/>
        <a:lstStyle/>
        <a:p>
          <a:endParaRPr lang="cs-CZ"/>
        </a:p>
      </dgm:t>
    </dgm:pt>
    <dgm:pt modelId="{867BAC41-E6CD-4B59-AE8D-C20F74D0DB6D}">
      <dgm:prSet phldrT="[Text]"/>
      <dgm:spPr/>
      <dgm:t>
        <a:bodyPr/>
        <a:lstStyle/>
        <a:p>
          <a:r>
            <a:rPr lang="cs-CZ" dirty="0" smtClean="0"/>
            <a:t>Snímek 3</a:t>
          </a:r>
          <a:endParaRPr lang="cs-CZ" dirty="0"/>
        </a:p>
      </dgm:t>
    </dgm:pt>
    <dgm:pt modelId="{8F41797B-30A0-4EDE-A324-BAC463D74F82}" type="parTrans" cxnId="{497DD618-F48C-4CD7-9788-E12925E5EE17}">
      <dgm:prSet/>
      <dgm:spPr/>
      <dgm:t>
        <a:bodyPr/>
        <a:lstStyle/>
        <a:p>
          <a:endParaRPr lang="cs-CZ"/>
        </a:p>
      </dgm:t>
    </dgm:pt>
    <dgm:pt modelId="{6D25E484-E696-4CE5-8AFE-F610E4FC7F83}" type="sibTrans" cxnId="{497DD618-F48C-4CD7-9788-E12925E5EE17}">
      <dgm:prSet/>
      <dgm:spPr/>
      <dgm:t>
        <a:bodyPr/>
        <a:lstStyle/>
        <a:p>
          <a:endParaRPr lang="cs-CZ"/>
        </a:p>
      </dgm:t>
    </dgm:pt>
    <dgm:pt modelId="{5BBFDE86-D59B-49A6-85E7-3F4CEF988EDF}">
      <dgm:prSet phldrT="[Text]"/>
      <dgm:spPr/>
      <dgm:t>
        <a:bodyPr/>
        <a:lstStyle/>
        <a:p>
          <a:r>
            <a:rPr lang="cs-CZ" dirty="0" smtClean="0"/>
            <a:t>Děti doplní příklady tak aby byly pravdivé</a:t>
          </a:r>
          <a:endParaRPr lang="cs-CZ" dirty="0"/>
        </a:p>
      </dgm:t>
    </dgm:pt>
    <dgm:pt modelId="{E16CEC77-AC23-4831-8A13-508998ADF010}" type="parTrans" cxnId="{8D4A3BC3-B950-471A-98DD-756B6FD85C33}">
      <dgm:prSet/>
      <dgm:spPr/>
      <dgm:t>
        <a:bodyPr/>
        <a:lstStyle/>
        <a:p>
          <a:endParaRPr lang="cs-CZ"/>
        </a:p>
      </dgm:t>
    </dgm:pt>
    <dgm:pt modelId="{B42712C8-E5EA-41EF-AC7F-124E19891309}" type="sibTrans" cxnId="{8D4A3BC3-B950-471A-98DD-756B6FD85C33}">
      <dgm:prSet/>
      <dgm:spPr/>
      <dgm:t>
        <a:bodyPr/>
        <a:lstStyle/>
        <a:p>
          <a:endParaRPr lang="cs-CZ"/>
        </a:p>
      </dgm:t>
    </dgm:pt>
    <dgm:pt modelId="{88D76C6B-77ED-41E8-8D8D-5041DBA7158D}">
      <dgm:prSet phldrT="[Text]"/>
      <dgm:spPr/>
      <dgm:t>
        <a:bodyPr/>
        <a:lstStyle/>
        <a:p>
          <a:r>
            <a:rPr lang="cs-CZ" dirty="0" smtClean="0"/>
            <a:t>Kontrolu provede učitel</a:t>
          </a:r>
          <a:endParaRPr lang="cs-CZ" dirty="0"/>
        </a:p>
      </dgm:t>
    </dgm:pt>
    <dgm:pt modelId="{9B611392-A7F2-40B4-9AE8-2EDFB8C3EE46}" type="parTrans" cxnId="{3D8998BE-1521-475F-B2CD-B1AA87D52BC8}">
      <dgm:prSet/>
      <dgm:spPr/>
      <dgm:t>
        <a:bodyPr/>
        <a:lstStyle/>
        <a:p>
          <a:endParaRPr lang="cs-CZ"/>
        </a:p>
      </dgm:t>
    </dgm:pt>
    <dgm:pt modelId="{B28DEA45-A27B-4A0E-882F-0E0494D5B144}" type="sibTrans" cxnId="{3D8998BE-1521-475F-B2CD-B1AA87D52BC8}">
      <dgm:prSet/>
      <dgm:spPr/>
      <dgm:t>
        <a:bodyPr/>
        <a:lstStyle/>
        <a:p>
          <a:endParaRPr lang="cs-CZ"/>
        </a:p>
      </dgm:t>
    </dgm:pt>
    <dgm:pt modelId="{B917FAB7-AE63-4A73-B72C-1B8056EA7232}">
      <dgm:prSet phldrT="[Text]"/>
      <dgm:spPr/>
      <dgm:t>
        <a:bodyPr/>
        <a:lstStyle/>
        <a:p>
          <a:r>
            <a:rPr lang="cs-CZ" dirty="0" smtClean="0"/>
            <a:t>Snímek 4</a:t>
          </a:r>
          <a:endParaRPr lang="cs-CZ" dirty="0"/>
        </a:p>
      </dgm:t>
    </dgm:pt>
    <dgm:pt modelId="{E879080C-7B0C-479E-B166-2083ECCEEC3E}" type="parTrans" cxnId="{E421F07C-9EA8-4FF8-B91D-71CAB1F8A22A}">
      <dgm:prSet/>
      <dgm:spPr/>
      <dgm:t>
        <a:bodyPr/>
        <a:lstStyle/>
        <a:p>
          <a:endParaRPr lang="cs-CZ"/>
        </a:p>
      </dgm:t>
    </dgm:pt>
    <dgm:pt modelId="{0A7AA6E1-9B39-49AD-B181-26E76FBC227D}" type="sibTrans" cxnId="{E421F07C-9EA8-4FF8-B91D-71CAB1F8A22A}">
      <dgm:prSet/>
      <dgm:spPr/>
      <dgm:t>
        <a:bodyPr/>
        <a:lstStyle/>
        <a:p>
          <a:endParaRPr lang="cs-CZ"/>
        </a:p>
      </dgm:t>
    </dgm:pt>
    <dgm:pt modelId="{283F01EB-3D6D-4DBA-8AFB-2B2227F58373}">
      <dgm:prSet phldrT="[Text]"/>
      <dgm:spPr/>
      <dgm:t>
        <a:bodyPr/>
        <a:lstStyle/>
        <a:p>
          <a:r>
            <a:rPr lang="cs-CZ" dirty="0" smtClean="0"/>
            <a:t> děti vymyslí co nejvíce možností jak se dostat k výsledku</a:t>
          </a:r>
          <a:endParaRPr lang="cs-CZ" dirty="0"/>
        </a:p>
      </dgm:t>
    </dgm:pt>
    <dgm:pt modelId="{FCC938AA-5DF2-414A-B98A-4E6DD9DED8F3}" type="parTrans" cxnId="{3F687FAC-57B5-4BBB-B7FF-C63CA6B0E6A6}">
      <dgm:prSet/>
      <dgm:spPr/>
      <dgm:t>
        <a:bodyPr/>
        <a:lstStyle/>
        <a:p>
          <a:endParaRPr lang="cs-CZ"/>
        </a:p>
      </dgm:t>
    </dgm:pt>
    <dgm:pt modelId="{EE6D4D9D-7777-411B-B488-1FB62CED34CA}" type="sibTrans" cxnId="{3F687FAC-57B5-4BBB-B7FF-C63CA6B0E6A6}">
      <dgm:prSet/>
      <dgm:spPr/>
      <dgm:t>
        <a:bodyPr/>
        <a:lstStyle/>
        <a:p>
          <a:endParaRPr lang="cs-CZ"/>
        </a:p>
      </dgm:t>
    </dgm:pt>
    <dgm:pt modelId="{BDDD4DDD-EE8D-445F-AC18-7C5437CA8C48}">
      <dgm:prSet phldrT="[Text]"/>
      <dgm:spPr/>
      <dgm:t>
        <a:bodyPr/>
        <a:lstStyle/>
        <a:p>
          <a:r>
            <a:rPr lang="cs-CZ" dirty="0" smtClean="0"/>
            <a:t>Výsledky kontroluje učitel</a:t>
          </a:r>
          <a:endParaRPr lang="cs-CZ" dirty="0"/>
        </a:p>
      </dgm:t>
    </dgm:pt>
    <dgm:pt modelId="{1F834556-47B2-4697-9E8A-0451191BB363}" type="parTrans" cxnId="{753887EF-6E8F-4ACE-BE94-4969657BB253}">
      <dgm:prSet/>
      <dgm:spPr/>
      <dgm:t>
        <a:bodyPr/>
        <a:lstStyle/>
        <a:p>
          <a:endParaRPr lang="cs-CZ"/>
        </a:p>
      </dgm:t>
    </dgm:pt>
    <dgm:pt modelId="{2A8E59DE-3865-471F-8688-224F46CCED8A}" type="sibTrans" cxnId="{753887EF-6E8F-4ACE-BE94-4969657BB253}">
      <dgm:prSet/>
      <dgm:spPr/>
      <dgm:t>
        <a:bodyPr/>
        <a:lstStyle/>
        <a:p>
          <a:endParaRPr lang="cs-CZ"/>
        </a:p>
      </dgm:t>
    </dgm:pt>
    <dgm:pt modelId="{9787DFAD-77F3-4D1C-9D62-3E1920C0F211}" type="pres">
      <dgm:prSet presAssocID="{40B5DCB7-C7CB-4BA2-B535-518E74E1BD9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A4A846-04B1-4B07-A007-05D56EF71DC9}" type="pres">
      <dgm:prSet presAssocID="{8443400D-4EF3-4F0D-8C6E-7156DDEF168F}" presName="linNode" presStyleCnt="0"/>
      <dgm:spPr/>
    </dgm:pt>
    <dgm:pt modelId="{CFA62F82-02D7-403B-A9EC-938C44A6AF7F}" type="pres">
      <dgm:prSet presAssocID="{8443400D-4EF3-4F0D-8C6E-7156DDEF168F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B13CA-8FB2-4E6A-B30F-0B22C2A143F8}" type="pres">
      <dgm:prSet presAssocID="{8443400D-4EF3-4F0D-8C6E-7156DDEF168F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67929-53F7-4F84-94DD-FE650570F5CB}" type="pres">
      <dgm:prSet presAssocID="{08FC4D19-B9A4-4DA7-BB24-22B027D07AC0}" presName="sp" presStyleCnt="0"/>
      <dgm:spPr/>
    </dgm:pt>
    <dgm:pt modelId="{81FFBE42-3EB2-471F-A332-D0E0EA3F6FC8}" type="pres">
      <dgm:prSet presAssocID="{4F6E83EA-AC31-4E36-8891-F2C91E5905B7}" presName="linNode" presStyleCnt="0"/>
      <dgm:spPr/>
    </dgm:pt>
    <dgm:pt modelId="{DFBA2570-DC6A-4134-ADBB-7F5A08893096}" type="pres">
      <dgm:prSet presAssocID="{4F6E83EA-AC31-4E36-8891-F2C91E5905B7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87EAE4-5F79-410B-AEA6-9E043D616AF6}" type="pres">
      <dgm:prSet presAssocID="{4F6E83EA-AC31-4E36-8891-F2C91E5905B7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12CFBE-E60D-49ED-83D1-050F285A0C47}" type="pres">
      <dgm:prSet presAssocID="{92070653-850A-4631-9482-BA3D11E9323A}" presName="sp" presStyleCnt="0"/>
      <dgm:spPr/>
    </dgm:pt>
    <dgm:pt modelId="{13915337-0D4F-4888-84E9-5459C5326387}" type="pres">
      <dgm:prSet presAssocID="{867BAC41-E6CD-4B59-AE8D-C20F74D0DB6D}" presName="linNode" presStyleCnt="0"/>
      <dgm:spPr/>
    </dgm:pt>
    <dgm:pt modelId="{951185F2-B078-4479-9A33-4A32BE4E4A48}" type="pres">
      <dgm:prSet presAssocID="{867BAC41-E6CD-4B59-AE8D-C20F74D0DB6D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393FF-F85A-44A0-A2A9-09BA86FEC26A}" type="pres">
      <dgm:prSet presAssocID="{867BAC41-E6CD-4B59-AE8D-C20F74D0DB6D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2B1FA-EC76-447E-A852-A7C3855E5467}" type="pres">
      <dgm:prSet presAssocID="{6D25E484-E696-4CE5-8AFE-F610E4FC7F83}" presName="sp" presStyleCnt="0"/>
      <dgm:spPr/>
    </dgm:pt>
    <dgm:pt modelId="{88B352DA-50E5-40A2-B266-94F33FB7C32C}" type="pres">
      <dgm:prSet presAssocID="{B917FAB7-AE63-4A73-B72C-1B8056EA7232}" presName="linNode" presStyleCnt="0"/>
      <dgm:spPr/>
    </dgm:pt>
    <dgm:pt modelId="{AB45A717-C4A2-4E1D-A22B-5D63AA9A9AF0}" type="pres">
      <dgm:prSet presAssocID="{B917FAB7-AE63-4A73-B72C-1B8056EA7232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C487CC-E9E4-4EA4-BB91-CDD8E08D7F9F}" type="pres">
      <dgm:prSet presAssocID="{B917FAB7-AE63-4A73-B72C-1B8056EA7232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687FAC-57B5-4BBB-B7FF-C63CA6B0E6A6}" srcId="{B917FAB7-AE63-4A73-B72C-1B8056EA7232}" destId="{283F01EB-3D6D-4DBA-8AFB-2B2227F58373}" srcOrd="0" destOrd="0" parTransId="{FCC938AA-5DF2-414A-B98A-4E6DD9DED8F3}" sibTransId="{EE6D4D9D-7777-411B-B488-1FB62CED34CA}"/>
    <dgm:cxn modelId="{4C84F005-A0FD-4854-8E98-CCA7C0029792}" type="presOf" srcId="{88D76C6B-77ED-41E8-8D8D-5041DBA7158D}" destId="{A03393FF-F85A-44A0-A2A9-09BA86FEC26A}" srcOrd="0" destOrd="1" presId="urn:microsoft.com/office/officeart/2005/8/layout/vList5"/>
    <dgm:cxn modelId="{2077CCED-204E-4D9C-953D-AA97031A3EDE}" srcId="{40B5DCB7-C7CB-4BA2-B535-518E74E1BD92}" destId="{4F6E83EA-AC31-4E36-8891-F2C91E5905B7}" srcOrd="1" destOrd="0" parTransId="{173B6D54-EB92-4964-B44C-CA43D16FE9D8}" sibTransId="{92070653-850A-4631-9482-BA3D11E9323A}"/>
    <dgm:cxn modelId="{AD5AFF52-4517-4A03-9CE4-0C9CE9833C3F}" type="presOf" srcId="{867BAC41-E6CD-4B59-AE8D-C20F74D0DB6D}" destId="{951185F2-B078-4479-9A33-4A32BE4E4A48}" srcOrd="0" destOrd="0" presId="urn:microsoft.com/office/officeart/2005/8/layout/vList5"/>
    <dgm:cxn modelId="{5C5D745F-971B-4204-B624-153EDF3E5A98}" type="presOf" srcId="{8443400D-4EF3-4F0D-8C6E-7156DDEF168F}" destId="{CFA62F82-02D7-403B-A9EC-938C44A6AF7F}" srcOrd="0" destOrd="0" presId="urn:microsoft.com/office/officeart/2005/8/layout/vList5"/>
    <dgm:cxn modelId="{E421F07C-9EA8-4FF8-B91D-71CAB1F8A22A}" srcId="{40B5DCB7-C7CB-4BA2-B535-518E74E1BD92}" destId="{B917FAB7-AE63-4A73-B72C-1B8056EA7232}" srcOrd="3" destOrd="0" parTransId="{E879080C-7B0C-479E-B166-2083ECCEEC3E}" sibTransId="{0A7AA6E1-9B39-49AD-B181-26E76FBC227D}"/>
    <dgm:cxn modelId="{8D4A3BC3-B950-471A-98DD-756B6FD85C33}" srcId="{867BAC41-E6CD-4B59-AE8D-C20F74D0DB6D}" destId="{5BBFDE86-D59B-49A6-85E7-3F4CEF988EDF}" srcOrd="0" destOrd="0" parTransId="{E16CEC77-AC23-4831-8A13-508998ADF010}" sibTransId="{B42712C8-E5EA-41EF-AC7F-124E19891309}"/>
    <dgm:cxn modelId="{69D96164-A16E-44FE-A766-68E58B3615C5}" type="presOf" srcId="{283F01EB-3D6D-4DBA-8AFB-2B2227F58373}" destId="{2DC487CC-E9E4-4EA4-BB91-CDD8E08D7F9F}" srcOrd="0" destOrd="0" presId="urn:microsoft.com/office/officeart/2005/8/layout/vList5"/>
    <dgm:cxn modelId="{6EB117C6-5CC8-4B2D-874A-A40C0EE5C9C0}" srcId="{40B5DCB7-C7CB-4BA2-B535-518E74E1BD92}" destId="{8443400D-4EF3-4F0D-8C6E-7156DDEF168F}" srcOrd="0" destOrd="0" parTransId="{F6FA462E-71AD-422F-8615-02BB475CA3AE}" sibTransId="{08FC4D19-B9A4-4DA7-BB24-22B027D07AC0}"/>
    <dgm:cxn modelId="{CEFE8568-B38F-44F6-8D71-46BD1577D0DC}" type="presOf" srcId="{B917FAB7-AE63-4A73-B72C-1B8056EA7232}" destId="{AB45A717-C4A2-4E1D-A22B-5D63AA9A9AF0}" srcOrd="0" destOrd="0" presId="urn:microsoft.com/office/officeart/2005/8/layout/vList5"/>
    <dgm:cxn modelId="{8D322BDC-4C22-4B53-A2DD-90B31C3A8E74}" srcId="{4F6E83EA-AC31-4E36-8891-F2C91E5905B7}" destId="{4FD57912-A6E1-4E74-8197-FCA34ABC24CA}" srcOrd="0" destOrd="0" parTransId="{7BE842A7-D9EC-4D7E-AA8B-954F691436AD}" sibTransId="{C84408A7-EF82-4E65-8AAA-51803CBA076E}"/>
    <dgm:cxn modelId="{27DCDFF6-F132-44AB-8069-C24263FF3C2C}" type="presOf" srcId="{0D085537-7564-4040-A4B9-80A2D27DC5D7}" destId="{F787EAE4-5F79-410B-AEA6-9E043D616AF6}" srcOrd="0" destOrd="1" presId="urn:microsoft.com/office/officeart/2005/8/layout/vList5"/>
    <dgm:cxn modelId="{2E5D4141-0A5C-4784-B920-46571C48C4CF}" type="presOf" srcId="{40B5DCB7-C7CB-4BA2-B535-518E74E1BD92}" destId="{9787DFAD-77F3-4D1C-9D62-3E1920C0F211}" srcOrd="0" destOrd="0" presId="urn:microsoft.com/office/officeart/2005/8/layout/vList5"/>
    <dgm:cxn modelId="{772A3DF5-FD5D-4797-84DE-BC6F94E03C24}" type="presOf" srcId="{5BBFDE86-D59B-49A6-85E7-3F4CEF988EDF}" destId="{A03393FF-F85A-44A0-A2A9-09BA86FEC26A}" srcOrd="0" destOrd="0" presId="urn:microsoft.com/office/officeart/2005/8/layout/vList5"/>
    <dgm:cxn modelId="{497DD618-F48C-4CD7-9788-E12925E5EE17}" srcId="{40B5DCB7-C7CB-4BA2-B535-518E74E1BD92}" destId="{867BAC41-E6CD-4B59-AE8D-C20F74D0DB6D}" srcOrd="2" destOrd="0" parTransId="{8F41797B-30A0-4EDE-A324-BAC463D74F82}" sibTransId="{6D25E484-E696-4CE5-8AFE-F610E4FC7F83}"/>
    <dgm:cxn modelId="{FE06E500-0625-41E2-AE98-DC76F2612616}" type="presOf" srcId="{4FD57912-A6E1-4E74-8197-FCA34ABC24CA}" destId="{F787EAE4-5F79-410B-AEA6-9E043D616AF6}" srcOrd="0" destOrd="0" presId="urn:microsoft.com/office/officeart/2005/8/layout/vList5"/>
    <dgm:cxn modelId="{753887EF-6E8F-4ACE-BE94-4969657BB253}" srcId="{B917FAB7-AE63-4A73-B72C-1B8056EA7232}" destId="{BDDD4DDD-EE8D-445F-AC18-7C5437CA8C48}" srcOrd="1" destOrd="0" parTransId="{1F834556-47B2-4697-9E8A-0451191BB363}" sibTransId="{2A8E59DE-3865-471F-8688-224F46CCED8A}"/>
    <dgm:cxn modelId="{3D8998BE-1521-475F-B2CD-B1AA87D52BC8}" srcId="{867BAC41-E6CD-4B59-AE8D-C20F74D0DB6D}" destId="{88D76C6B-77ED-41E8-8D8D-5041DBA7158D}" srcOrd="1" destOrd="0" parTransId="{9B611392-A7F2-40B4-9AE8-2EDFB8C3EE46}" sibTransId="{B28DEA45-A27B-4A0E-882F-0E0494D5B144}"/>
    <dgm:cxn modelId="{1DC96736-47F9-4045-BC8C-1D412839E2A3}" srcId="{8443400D-4EF3-4F0D-8C6E-7156DDEF168F}" destId="{35F86658-B277-40A7-95CF-9EF2A1424976}" srcOrd="0" destOrd="0" parTransId="{C0A1AE78-771D-44EF-BBAD-974EC395ECB8}" sibTransId="{46A8195E-F9D0-45D2-B65F-07E93C7EE7BC}"/>
    <dgm:cxn modelId="{716C3D47-E256-4C9A-A138-15C65FA00355}" type="presOf" srcId="{35F86658-B277-40A7-95CF-9EF2A1424976}" destId="{40FB13CA-8FB2-4E6A-B30F-0B22C2A143F8}" srcOrd="0" destOrd="0" presId="urn:microsoft.com/office/officeart/2005/8/layout/vList5"/>
    <dgm:cxn modelId="{0196DF95-6DB1-4CA0-B605-BB20B37A9003}" srcId="{4F6E83EA-AC31-4E36-8891-F2C91E5905B7}" destId="{0D085537-7564-4040-A4B9-80A2D27DC5D7}" srcOrd="1" destOrd="0" parTransId="{C666DE4C-5479-4030-9596-AC03D9CD4078}" sibTransId="{6EBCDCE8-40A4-45C8-81E5-B55F21DB330F}"/>
    <dgm:cxn modelId="{10D2E5D8-C626-4532-AC92-48E17598BC50}" type="presOf" srcId="{4F6E83EA-AC31-4E36-8891-F2C91E5905B7}" destId="{DFBA2570-DC6A-4134-ADBB-7F5A08893096}" srcOrd="0" destOrd="0" presId="urn:microsoft.com/office/officeart/2005/8/layout/vList5"/>
    <dgm:cxn modelId="{B5EAFC99-EBB3-4B8B-AF7B-2C93604D6FD8}" type="presOf" srcId="{BDDD4DDD-EE8D-445F-AC18-7C5437CA8C48}" destId="{2DC487CC-E9E4-4EA4-BB91-CDD8E08D7F9F}" srcOrd="0" destOrd="1" presId="urn:microsoft.com/office/officeart/2005/8/layout/vList5"/>
    <dgm:cxn modelId="{890B03C7-0F64-4319-9BDE-950FD5F13EB7}" type="presParOf" srcId="{9787DFAD-77F3-4D1C-9D62-3E1920C0F211}" destId="{18A4A846-04B1-4B07-A007-05D56EF71DC9}" srcOrd="0" destOrd="0" presId="urn:microsoft.com/office/officeart/2005/8/layout/vList5"/>
    <dgm:cxn modelId="{75CFF17A-286C-414B-B0B0-659AD7F1EC03}" type="presParOf" srcId="{18A4A846-04B1-4B07-A007-05D56EF71DC9}" destId="{CFA62F82-02D7-403B-A9EC-938C44A6AF7F}" srcOrd="0" destOrd="0" presId="urn:microsoft.com/office/officeart/2005/8/layout/vList5"/>
    <dgm:cxn modelId="{36886A30-1B20-4C39-B42A-3DC82166F935}" type="presParOf" srcId="{18A4A846-04B1-4B07-A007-05D56EF71DC9}" destId="{40FB13CA-8FB2-4E6A-B30F-0B22C2A143F8}" srcOrd="1" destOrd="0" presId="urn:microsoft.com/office/officeart/2005/8/layout/vList5"/>
    <dgm:cxn modelId="{E6F32F9E-B26F-4D69-BBF2-B2CD4D0924BD}" type="presParOf" srcId="{9787DFAD-77F3-4D1C-9D62-3E1920C0F211}" destId="{E9567929-53F7-4F84-94DD-FE650570F5CB}" srcOrd="1" destOrd="0" presId="urn:microsoft.com/office/officeart/2005/8/layout/vList5"/>
    <dgm:cxn modelId="{1E170640-2E92-454E-B30A-B2064F2786E4}" type="presParOf" srcId="{9787DFAD-77F3-4D1C-9D62-3E1920C0F211}" destId="{81FFBE42-3EB2-471F-A332-D0E0EA3F6FC8}" srcOrd="2" destOrd="0" presId="urn:microsoft.com/office/officeart/2005/8/layout/vList5"/>
    <dgm:cxn modelId="{F67EBCC8-5739-49D0-B05D-3D6A0B36A191}" type="presParOf" srcId="{81FFBE42-3EB2-471F-A332-D0E0EA3F6FC8}" destId="{DFBA2570-DC6A-4134-ADBB-7F5A08893096}" srcOrd="0" destOrd="0" presId="urn:microsoft.com/office/officeart/2005/8/layout/vList5"/>
    <dgm:cxn modelId="{511B525C-85BE-41CD-8846-68344EC70654}" type="presParOf" srcId="{81FFBE42-3EB2-471F-A332-D0E0EA3F6FC8}" destId="{F787EAE4-5F79-410B-AEA6-9E043D616AF6}" srcOrd="1" destOrd="0" presId="urn:microsoft.com/office/officeart/2005/8/layout/vList5"/>
    <dgm:cxn modelId="{ACF059AD-CCCB-4207-BE6F-FA724113FD16}" type="presParOf" srcId="{9787DFAD-77F3-4D1C-9D62-3E1920C0F211}" destId="{C912CFBE-E60D-49ED-83D1-050F285A0C47}" srcOrd="3" destOrd="0" presId="urn:microsoft.com/office/officeart/2005/8/layout/vList5"/>
    <dgm:cxn modelId="{883DF78D-1AD4-42C0-B158-08A0C1A11ED0}" type="presParOf" srcId="{9787DFAD-77F3-4D1C-9D62-3E1920C0F211}" destId="{13915337-0D4F-4888-84E9-5459C5326387}" srcOrd="4" destOrd="0" presId="urn:microsoft.com/office/officeart/2005/8/layout/vList5"/>
    <dgm:cxn modelId="{3A85B03B-C3F5-457B-9580-23A1A84DF064}" type="presParOf" srcId="{13915337-0D4F-4888-84E9-5459C5326387}" destId="{951185F2-B078-4479-9A33-4A32BE4E4A48}" srcOrd="0" destOrd="0" presId="urn:microsoft.com/office/officeart/2005/8/layout/vList5"/>
    <dgm:cxn modelId="{6C474A98-5E7D-4DD2-B0F7-276F5E5B50E4}" type="presParOf" srcId="{13915337-0D4F-4888-84E9-5459C5326387}" destId="{A03393FF-F85A-44A0-A2A9-09BA86FEC26A}" srcOrd="1" destOrd="0" presId="urn:microsoft.com/office/officeart/2005/8/layout/vList5"/>
    <dgm:cxn modelId="{ABAD2357-17ED-4A5A-A011-F7C068FB9FBD}" type="presParOf" srcId="{9787DFAD-77F3-4D1C-9D62-3E1920C0F211}" destId="{2132B1FA-EC76-447E-A852-A7C3855E5467}" srcOrd="5" destOrd="0" presId="urn:microsoft.com/office/officeart/2005/8/layout/vList5"/>
    <dgm:cxn modelId="{B6F33EE9-6731-4A2A-A1D9-8A44012F4126}" type="presParOf" srcId="{9787DFAD-77F3-4D1C-9D62-3E1920C0F211}" destId="{88B352DA-50E5-40A2-B266-94F33FB7C32C}" srcOrd="6" destOrd="0" presId="urn:microsoft.com/office/officeart/2005/8/layout/vList5"/>
    <dgm:cxn modelId="{1D501C69-4244-45B6-B6C8-096C8682650E}" type="presParOf" srcId="{88B352DA-50E5-40A2-B266-94F33FB7C32C}" destId="{AB45A717-C4A2-4E1D-A22B-5D63AA9A9AF0}" srcOrd="0" destOrd="0" presId="urn:microsoft.com/office/officeart/2005/8/layout/vList5"/>
    <dgm:cxn modelId="{C98F2740-BBCC-48F9-AD9B-B8994842D662}" type="presParOf" srcId="{88B352DA-50E5-40A2-B266-94F33FB7C32C}" destId="{2DC487CC-E9E4-4EA4-BB91-CDD8E08D7F9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FB13CA-8FB2-4E6A-B30F-0B22C2A143F8}">
      <dsp:nvSpPr>
        <dsp:cNvPr id="0" name=""/>
        <dsp:cNvSpPr/>
      </dsp:nvSpPr>
      <dsp:spPr>
        <a:xfrm rot="5400000">
          <a:off x="5049399" y="-2069155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úvod</a:t>
          </a:r>
          <a:endParaRPr lang="cs-CZ" sz="1800" kern="1200" dirty="0"/>
        </a:p>
      </dsp:txBody>
      <dsp:txXfrm rot="-5400000">
        <a:off x="2880381" y="138068"/>
        <a:ext cx="5082470" cy="706227"/>
      </dsp:txXfrm>
    </dsp:sp>
    <dsp:sp modelId="{CFA62F82-02D7-403B-A9EC-938C44A6AF7F}">
      <dsp:nvSpPr>
        <dsp:cNvPr id="0" name=""/>
        <dsp:cNvSpPr/>
      </dsp:nvSpPr>
      <dsp:spPr>
        <a:xfrm>
          <a:off x="0" y="2033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Snímek 1 </a:t>
          </a:r>
          <a:endParaRPr lang="cs-CZ" sz="5100" kern="1200" dirty="0"/>
        </a:p>
      </dsp:txBody>
      <dsp:txXfrm>
        <a:off x="47756" y="49789"/>
        <a:ext cx="2784868" cy="882784"/>
      </dsp:txXfrm>
    </dsp:sp>
    <dsp:sp modelId="{F787EAE4-5F79-410B-AEA6-9E043D616AF6}">
      <dsp:nvSpPr>
        <dsp:cNvPr id="0" name=""/>
        <dsp:cNvSpPr/>
      </dsp:nvSpPr>
      <dsp:spPr>
        <a:xfrm rot="5400000">
          <a:off x="5049399" y="-1041943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Děti doplní tabulku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Po kliknutí se zobrazí odpovědi</a:t>
          </a:r>
          <a:endParaRPr lang="cs-CZ" sz="1800" kern="1200" dirty="0"/>
        </a:p>
      </dsp:txBody>
      <dsp:txXfrm rot="-5400000">
        <a:off x="2880381" y="1165280"/>
        <a:ext cx="5082470" cy="706227"/>
      </dsp:txXfrm>
    </dsp:sp>
    <dsp:sp modelId="{DFBA2570-DC6A-4134-ADBB-7F5A08893096}">
      <dsp:nvSpPr>
        <dsp:cNvPr id="0" name=""/>
        <dsp:cNvSpPr/>
      </dsp:nvSpPr>
      <dsp:spPr>
        <a:xfrm>
          <a:off x="0" y="1029245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Snímek 2</a:t>
          </a:r>
          <a:endParaRPr lang="cs-CZ" sz="5100" kern="1200" dirty="0"/>
        </a:p>
      </dsp:txBody>
      <dsp:txXfrm>
        <a:off x="47756" y="1077001"/>
        <a:ext cx="2784868" cy="882784"/>
      </dsp:txXfrm>
    </dsp:sp>
    <dsp:sp modelId="{A03393FF-F85A-44A0-A2A9-09BA86FEC26A}">
      <dsp:nvSpPr>
        <dsp:cNvPr id="0" name=""/>
        <dsp:cNvSpPr/>
      </dsp:nvSpPr>
      <dsp:spPr>
        <a:xfrm rot="5400000">
          <a:off x="5049399" y="-14732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Děti doplní příklady tak aby byly pravdivé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Kontrolu provede učitel</a:t>
          </a:r>
          <a:endParaRPr lang="cs-CZ" sz="1800" kern="1200" dirty="0"/>
        </a:p>
      </dsp:txBody>
      <dsp:txXfrm rot="-5400000">
        <a:off x="2880381" y="2192492"/>
        <a:ext cx="5082470" cy="706227"/>
      </dsp:txXfrm>
    </dsp:sp>
    <dsp:sp modelId="{951185F2-B078-4479-9A33-4A32BE4E4A48}">
      <dsp:nvSpPr>
        <dsp:cNvPr id="0" name=""/>
        <dsp:cNvSpPr/>
      </dsp:nvSpPr>
      <dsp:spPr>
        <a:xfrm>
          <a:off x="0" y="2056457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Snímek 3</a:t>
          </a:r>
          <a:endParaRPr lang="cs-CZ" sz="5100" kern="1200" dirty="0"/>
        </a:p>
      </dsp:txBody>
      <dsp:txXfrm>
        <a:off x="47756" y="2104213"/>
        <a:ext cx="2784868" cy="882784"/>
      </dsp:txXfrm>
    </dsp:sp>
    <dsp:sp modelId="{2DC487CC-E9E4-4EA4-BB91-CDD8E08D7F9F}">
      <dsp:nvSpPr>
        <dsp:cNvPr id="0" name=""/>
        <dsp:cNvSpPr/>
      </dsp:nvSpPr>
      <dsp:spPr>
        <a:xfrm rot="5400000">
          <a:off x="5049399" y="1012479"/>
          <a:ext cx="782637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 děti vymyslí co nejvíce možností jak se dostat k výsledku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Výsledky kontroluje učitel</a:t>
          </a:r>
          <a:endParaRPr lang="cs-CZ" sz="1800" kern="1200" dirty="0"/>
        </a:p>
      </dsp:txBody>
      <dsp:txXfrm rot="-5400000">
        <a:off x="2880381" y="3219703"/>
        <a:ext cx="5082470" cy="706227"/>
      </dsp:txXfrm>
    </dsp:sp>
    <dsp:sp modelId="{AB45A717-C4A2-4E1D-A22B-5D63AA9A9AF0}">
      <dsp:nvSpPr>
        <dsp:cNvPr id="0" name=""/>
        <dsp:cNvSpPr/>
      </dsp:nvSpPr>
      <dsp:spPr>
        <a:xfrm>
          <a:off x="0" y="3083669"/>
          <a:ext cx="2880380" cy="978296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Snímek 4</a:t>
          </a:r>
          <a:endParaRPr lang="cs-CZ" sz="5100" kern="1200" dirty="0"/>
        </a:p>
      </dsp:txBody>
      <dsp:txXfrm>
        <a:off x="47756" y="3131425"/>
        <a:ext cx="2784868" cy="8827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A40-6E49-461D-8969-443CA64D534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72EBC09B-FB68-4F83-808B-103698A83B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A40-6E49-461D-8969-443CA64D534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BC09B-FB68-4F83-808B-103698A83B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A40-6E49-461D-8969-443CA64D534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2EBC09B-FB68-4F83-808B-103698A83B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A40-6E49-461D-8969-443CA64D534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BC09B-FB68-4F83-808B-103698A83B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A40-6E49-461D-8969-443CA64D534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BC09B-FB68-4F83-808B-103698A83B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A40-6E49-461D-8969-443CA64D534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BC09B-FB68-4F83-808B-103698A83B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A40-6E49-461D-8969-443CA64D534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BC09B-FB68-4F83-808B-103698A83B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A40-6E49-461D-8969-443CA64D534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BC09B-FB68-4F83-808B-103698A83B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A40-6E49-461D-8969-443CA64D534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2EBC09B-FB68-4F83-808B-103698A83B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A40-6E49-461D-8969-443CA64D534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BC09B-FB68-4F83-808B-103698A83B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7BA40-6E49-461D-8969-443CA64D534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BC09B-FB68-4F83-808B-103698A83B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E17BA40-6E49-461D-8969-443CA64D534D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72EBC09B-FB68-4F83-808B-103698A83B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6859071"/>
              </p:ext>
            </p:extLst>
          </p:nvPr>
        </p:nvGraphicFramePr>
        <p:xfrm>
          <a:off x="500034" y="4509120"/>
          <a:ext cx="821537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21537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VY_32_INOVACE_2C_04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Matematika</a:t>
                      </a:r>
                      <a:r>
                        <a:rPr lang="cs-CZ" baseline="0" dirty="0" smtClean="0"/>
                        <a:t>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Podnadpis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tabulku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00166" y="2000240"/>
          <a:ext cx="6334146" cy="3889388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055691"/>
                <a:gridCol w="1055691"/>
                <a:gridCol w="1055691"/>
                <a:gridCol w="1055691"/>
                <a:gridCol w="1055691"/>
                <a:gridCol w="1055691"/>
              </a:tblGrid>
              <a:tr h="972347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</a:tr>
              <a:tr h="972347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A + 20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72347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A –</a:t>
                      </a:r>
                      <a:r>
                        <a:rPr lang="cs-CZ" baseline="0" dirty="0" smtClean="0"/>
                        <a:t> 10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7234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A + 40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643174" y="3214686"/>
            <a:ext cx="5072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100                 80                60                 50                70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43174" y="4214818"/>
            <a:ext cx="5143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70                    50                30                20                40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43174" y="5214950"/>
            <a:ext cx="5143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 120                100               80                 70                 90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příklady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928802"/>
            <a:ext cx="778674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____ + ____ = 80</a:t>
            </a:r>
          </a:p>
          <a:p>
            <a:r>
              <a:rPr lang="cs-CZ" sz="3200" dirty="0" smtClean="0"/>
              <a:t>____  -  ____ = 30</a:t>
            </a:r>
          </a:p>
          <a:p>
            <a:r>
              <a:rPr lang="cs-CZ" sz="3200" dirty="0" smtClean="0"/>
              <a:t>____ + ____ = 50</a:t>
            </a:r>
          </a:p>
          <a:p>
            <a:r>
              <a:rPr lang="cs-CZ" sz="3200" dirty="0" smtClean="0"/>
              <a:t>____ + ____ = 30</a:t>
            </a:r>
          </a:p>
          <a:p>
            <a:r>
              <a:rPr lang="cs-CZ" sz="3200" dirty="0" smtClean="0"/>
              <a:t>____  -  ____ = 60</a:t>
            </a:r>
          </a:p>
          <a:p>
            <a:r>
              <a:rPr lang="cs-CZ" sz="3200" dirty="0" smtClean="0"/>
              <a:t>____  -  ____ = 10</a:t>
            </a:r>
          </a:p>
          <a:p>
            <a:r>
              <a:rPr lang="cs-CZ" sz="3200" dirty="0" smtClean="0"/>
              <a:t>____  -  ____ = 70</a:t>
            </a:r>
          </a:p>
          <a:p>
            <a:r>
              <a:rPr lang="cs-CZ" sz="3200" dirty="0" smtClean="0"/>
              <a:t>____ + ____ = 20</a:t>
            </a:r>
          </a:p>
          <a:p>
            <a:r>
              <a:rPr lang="cs-CZ" sz="3200" dirty="0" smtClean="0"/>
              <a:t>____ + ____ = 60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Vymyslete co nejvíce možností jak se dostat k výsledku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2844" y="1500174"/>
            <a:ext cx="4857784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80 = </a:t>
            </a:r>
            <a:r>
              <a:rPr lang="cs-CZ" sz="2400" dirty="0" smtClean="0"/>
              <a:t>	_____________________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_____________________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_____________________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_____________________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_____________________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_____________________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_____________________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_____________________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_____________________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_____________________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_____________________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85918" y="2000240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Př</a:t>
            </a:r>
            <a:r>
              <a:rPr lang="cs-CZ" dirty="0" smtClean="0"/>
              <a:t>: 30 + 50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00530" y="1500174"/>
            <a:ext cx="464347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40 =</a:t>
            </a:r>
            <a:r>
              <a:rPr lang="cs-CZ" sz="2400" dirty="0" smtClean="0"/>
              <a:t>	 ______________________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______________________	______________________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______________________	______________________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______________________	______________________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______________________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______________________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______________________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______________________</a:t>
            </a:r>
            <a:endParaRPr lang="cs-CZ" sz="2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571472" y="1357298"/>
          <a:ext cx="800105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2250722" y="58772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Autorem materiálu a všech jeho částí, 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50</TotalTime>
  <Words>203</Words>
  <Application>Microsoft Office PowerPoint</Application>
  <PresentationFormat>Předvádění na obrazovce (4:3)</PresentationFormat>
  <Paragraphs>71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Prezentace aplikace PowerPoint</vt:lpstr>
      <vt:lpstr>Doplň tabulku</vt:lpstr>
      <vt:lpstr>Doplň příklady</vt:lpstr>
      <vt:lpstr>Vymyslete co nejvíce možností jak se dostat k výsledku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8</cp:revision>
  <dcterms:created xsi:type="dcterms:W3CDTF">2012-09-06T08:02:56Z</dcterms:created>
  <dcterms:modified xsi:type="dcterms:W3CDTF">2013-05-18T08:47:17Z</dcterms:modified>
</cp:coreProperties>
</file>