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B5DCB7-C7CB-4BA2-B535-518E74E1BD92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443400D-4EF3-4F0D-8C6E-7156DDEF168F}">
      <dgm:prSet phldrT="[Text]"/>
      <dgm:spPr/>
      <dgm:t>
        <a:bodyPr/>
        <a:lstStyle/>
        <a:p>
          <a:r>
            <a:rPr lang="cs-CZ" dirty="0" smtClean="0"/>
            <a:t>Snímek 1 </a:t>
          </a:r>
          <a:endParaRPr lang="cs-CZ" dirty="0"/>
        </a:p>
      </dgm:t>
    </dgm:pt>
    <dgm:pt modelId="{F6FA462E-71AD-422F-8615-02BB475CA3AE}" type="parTrans" cxnId="{6EB117C6-5CC8-4B2D-874A-A40C0EE5C9C0}">
      <dgm:prSet/>
      <dgm:spPr/>
      <dgm:t>
        <a:bodyPr/>
        <a:lstStyle/>
        <a:p>
          <a:endParaRPr lang="cs-CZ"/>
        </a:p>
      </dgm:t>
    </dgm:pt>
    <dgm:pt modelId="{08FC4D19-B9A4-4DA7-BB24-22B027D07AC0}" type="sibTrans" cxnId="{6EB117C6-5CC8-4B2D-874A-A40C0EE5C9C0}">
      <dgm:prSet/>
      <dgm:spPr/>
      <dgm:t>
        <a:bodyPr/>
        <a:lstStyle/>
        <a:p>
          <a:endParaRPr lang="cs-CZ"/>
        </a:p>
      </dgm:t>
    </dgm:pt>
    <dgm:pt modelId="{35F86658-B277-40A7-95CF-9EF2A1424976}">
      <dgm:prSet phldrT="[Text]"/>
      <dgm:spPr/>
      <dgm:t>
        <a:bodyPr/>
        <a:lstStyle/>
        <a:p>
          <a:r>
            <a:rPr lang="cs-CZ" dirty="0" smtClean="0"/>
            <a:t>úvod</a:t>
          </a:r>
          <a:endParaRPr lang="cs-CZ" dirty="0"/>
        </a:p>
      </dgm:t>
    </dgm:pt>
    <dgm:pt modelId="{C0A1AE78-771D-44EF-BBAD-974EC395ECB8}" type="parTrans" cxnId="{1DC96736-47F9-4045-BC8C-1D412839E2A3}">
      <dgm:prSet/>
      <dgm:spPr/>
      <dgm:t>
        <a:bodyPr/>
        <a:lstStyle/>
        <a:p>
          <a:endParaRPr lang="cs-CZ"/>
        </a:p>
      </dgm:t>
    </dgm:pt>
    <dgm:pt modelId="{46A8195E-F9D0-45D2-B65F-07E93C7EE7BC}" type="sibTrans" cxnId="{1DC96736-47F9-4045-BC8C-1D412839E2A3}">
      <dgm:prSet/>
      <dgm:spPr/>
      <dgm:t>
        <a:bodyPr/>
        <a:lstStyle/>
        <a:p>
          <a:endParaRPr lang="cs-CZ"/>
        </a:p>
      </dgm:t>
    </dgm:pt>
    <dgm:pt modelId="{4F6E83EA-AC31-4E36-8891-F2C91E5905B7}">
      <dgm:prSet phldrT="[Text]"/>
      <dgm:spPr/>
      <dgm:t>
        <a:bodyPr/>
        <a:lstStyle/>
        <a:p>
          <a:r>
            <a:rPr lang="cs-CZ" dirty="0" smtClean="0"/>
            <a:t>Snímek 2</a:t>
          </a:r>
          <a:endParaRPr lang="cs-CZ" dirty="0"/>
        </a:p>
      </dgm:t>
    </dgm:pt>
    <dgm:pt modelId="{173B6D54-EB92-4964-B44C-CA43D16FE9D8}" type="parTrans" cxnId="{2077CCED-204E-4D9C-953D-AA97031A3EDE}">
      <dgm:prSet/>
      <dgm:spPr/>
      <dgm:t>
        <a:bodyPr/>
        <a:lstStyle/>
        <a:p>
          <a:endParaRPr lang="cs-CZ"/>
        </a:p>
      </dgm:t>
    </dgm:pt>
    <dgm:pt modelId="{92070653-850A-4631-9482-BA3D11E9323A}" type="sibTrans" cxnId="{2077CCED-204E-4D9C-953D-AA97031A3EDE}">
      <dgm:prSet/>
      <dgm:spPr/>
      <dgm:t>
        <a:bodyPr/>
        <a:lstStyle/>
        <a:p>
          <a:endParaRPr lang="cs-CZ"/>
        </a:p>
      </dgm:t>
    </dgm:pt>
    <dgm:pt modelId="{4FD57912-A6E1-4E74-8197-FCA34ABC24CA}">
      <dgm:prSet phldrT="[Text]"/>
      <dgm:spPr/>
      <dgm:t>
        <a:bodyPr/>
        <a:lstStyle/>
        <a:p>
          <a:r>
            <a:rPr lang="cs-CZ" dirty="0" smtClean="0"/>
            <a:t>Představení </a:t>
          </a:r>
          <a:r>
            <a:rPr lang="cs-CZ" smtClean="0"/>
            <a:t>násobků 6</a:t>
          </a:r>
          <a:endParaRPr lang="cs-CZ" dirty="0"/>
        </a:p>
      </dgm:t>
    </dgm:pt>
    <dgm:pt modelId="{7BE842A7-D9EC-4D7E-AA8B-954F691436AD}" type="parTrans" cxnId="{8D322BDC-4C22-4B53-A2DD-90B31C3A8E74}">
      <dgm:prSet/>
      <dgm:spPr/>
      <dgm:t>
        <a:bodyPr/>
        <a:lstStyle/>
        <a:p>
          <a:endParaRPr lang="cs-CZ"/>
        </a:p>
      </dgm:t>
    </dgm:pt>
    <dgm:pt modelId="{C84408A7-EF82-4E65-8AAA-51803CBA076E}" type="sibTrans" cxnId="{8D322BDC-4C22-4B53-A2DD-90B31C3A8E74}">
      <dgm:prSet/>
      <dgm:spPr/>
      <dgm:t>
        <a:bodyPr/>
        <a:lstStyle/>
        <a:p>
          <a:endParaRPr lang="cs-CZ"/>
        </a:p>
      </dgm:t>
    </dgm:pt>
    <dgm:pt modelId="{867BAC41-E6CD-4B59-AE8D-C20F74D0DB6D}">
      <dgm:prSet phldrT="[Text]"/>
      <dgm:spPr/>
      <dgm:t>
        <a:bodyPr/>
        <a:lstStyle/>
        <a:p>
          <a:r>
            <a:rPr lang="cs-CZ" dirty="0" smtClean="0"/>
            <a:t>Snímek 3</a:t>
          </a:r>
          <a:endParaRPr lang="cs-CZ" dirty="0"/>
        </a:p>
      </dgm:t>
    </dgm:pt>
    <dgm:pt modelId="{8F41797B-30A0-4EDE-A324-BAC463D74F82}" type="parTrans" cxnId="{497DD618-F48C-4CD7-9788-E12925E5EE17}">
      <dgm:prSet/>
      <dgm:spPr/>
      <dgm:t>
        <a:bodyPr/>
        <a:lstStyle/>
        <a:p>
          <a:endParaRPr lang="cs-CZ"/>
        </a:p>
      </dgm:t>
    </dgm:pt>
    <dgm:pt modelId="{6D25E484-E696-4CE5-8AFE-F610E4FC7F83}" type="sibTrans" cxnId="{497DD618-F48C-4CD7-9788-E12925E5EE17}">
      <dgm:prSet/>
      <dgm:spPr/>
      <dgm:t>
        <a:bodyPr/>
        <a:lstStyle/>
        <a:p>
          <a:endParaRPr lang="cs-CZ"/>
        </a:p>
      </dgm:t>
    </dgm:pt>
    <dgm:pt modelId="{5BBFDE86-D59B-49A6-85E7-3F4CEF988EDF}">
      <dgm:prSet phldrT="[Text]"/>
      <dgm:spPr/>
      <dgm:t>
        <a:bodyPr/>
        <a:lstStyle/>
        <a:p>
          <a:r>
            <a:rPr lang="cs-CZ" dirty="0" smtClean="0"/>
            <a:t>Děti vypočítají příklady </a:t>
          </a:r>
          <a:endParaRPr lang="cs-CZ" dirty="0"/>
        </a:p>
      </dgm:t>
    </dgm:pt>
    <dgm:pt modelId="{E16CEC77-AC23-4831-8A13-508998ADF010}" type="parTrans" cxnId="{8D4A3BC3-B950-471A-98DD-756B6FD85C33}">
      <dgm:prSet/>
      <dgm:spPr/>
      <dgm:t>
        <a:bodyPr/>
        <a:lstStyle/>
        <a:p>
          <a:endParaRPr lang="cs-CZ"/>
        </a:p>
      </dgm:t>
    </dgm:pt>
    <dgm:pt modelId="{B42712C8-E5EA-41EF-AC7F-124E19891309}" type="sibTrans" cxnId="{8D4A3BC3-B950-471A-98DD-756B6FD85C33}">
      <dgm:prSet/>
      <dgm:spPr/>
      <dgm:t>
        <a:bodyPr/>
        <a:lstStyle/>
        <a:p>
          <a:endParaRPr lang="cs-CZ"/>
        </a:p>
      </dgm:t>
    </dgm:pt>
    <dgm:pt modelId="{88D76C6B-77ED-41E8-8D8D-5041DBA7158D}">
      <dgm:prSet phldrT="[Text]"/>
      <dgm:spPr/>
      <dgm:t>
        <a:bodyPr/>
        <a:lstStyle/>
        <a:p>
          <a:r>
            <a:rPr lang="cs-CZ" dirty="0" smtClean="0"/>
            <a:t>Po kliknutí se přiřadí správné odpovědi</a:t>
          </a:r>
          <a:endParaRPr lang="cs-CZ" dirty="0"/>
        </a:p>
      </dgm:t>
    </dgm:pt>
    <dgm:pt modelId="{9B611392-A7F2-40B4-9AE8-2EDFB8C3EE46}" type="parTrans" cxnId="{3D8998BE-1521-475F-B2CD-B1AA87D52BC8}">
      <dgm:prSet/>
      <dgm:spPr/>
      <dgm:t>
        <a:bodyPr/>
        <a:lstStyle/>
        <a:p>
          <a:endParaRPr lang="cs-CZ"/>
        </a:p>
      </dgm:t>
    </dgm:pt>
    <dgm:pt modelId="{B28DEA45-A27B-4A0E-882F-0E0494D5B144}" type="sibTrans" cxnId="{3D8998BE-1521-475F-B2CD-B1AA87D52BC8}">
      <dgm:prSet/>
      <dgm:spPr/>
      <dgm:t>
        <a:bodyPr/>
        <a:lstStyle/>
        <a:p>
          <a:endParaRPr lang="cs-CZ"/>
        </a:p>
      </dgm:t>
    </dgm:pt>
    <dgm:pt modelId="{B917FAB7-AE63-4A73-B72C-1B8056EA7232}">
      <dgm:prSet phldrT="[Text]"/>
      <dgm:spPr/>
      <dgm:t>
        <a:bodyPr/>
        <a:lstStyle/>
        <a:p>
          <a:r>
            <a:rPr lang="cs-CZ" dirty="0" smtClean="0"/>
            <a:t>Snímek 4</a:t>
          </a:r>
          <a:endParaRPr lang="cs-CZ" dirty="0"/>
        </a:p>
      </dgm:t>
    </dgm:pt>
    <dgm:pt modelId="{E879080C-7B0C-479E-B166-2083ECCEEC3E}" type="parTrans" cxnId="{E421F07C-9EA8-4FF8-B91D-71CAB1F8A22A}">
      <dgm:prSet/>
      <dgm:spPr/>
      <dgm:t>
        <a:bodyPr/>
        <a:lstStyle/>
        <a:p>
          <a:endParaRPr lang="cs-CZ"/>
        </a:p>
      </dgm:t>
    </dgm:pt>
    <dgm:pt modelId="{0A7AA6E1-9B39-49AD-B181-26E76FBC227D}" type="sibTrans" cxnId="{E421F07C-9EA8-4FF8-B91D-71CAB1F8A22A}">
      <dgm:prSet/>
      <dgm:spPr/>
      <dgm:t>
        <a:bodyPr/>
        <a:lstStyle/>
        <a:p>
          <a:endParaRPr lang="cs-CZ"/>
        </a:p>
      </dgm:t>
    </dgm:pt>
    <dgm:pt modelId="{283F01EB-3D6D-4DBA-8AFB-2B2227F58373}">
      <dgm:prSet phldrT="[Text]"/>
      <dgm:spPr/>
      <dgm:t>
        <a:bodyPr/>
        <a:lstStyle/>
        <a:p>
          <a:r>
            <a:rPr lang="cs-CZ" dirty="0" smtClean="0"/>
            <a:t> děti doplní příklady </a:t>
          </a:r>
          <a:endParaRPr lang="cs-CZ" dirty="0"/>
        </a:p>
      </dgm:t>
    </dgm:pt>
    <dgm:pt modelId="{FCC938AA-5DF2-414A-B98A-4E6DD9DED8F3}" type="parTrans" cxnId="{3F687FAC-57B5-4BBB-B7FF-C63CA6B0E6A6}">
      <dgm:prSet/>
      <dgm:spPr/>
      <dgm:t>
        <a:bodyPr/>
        <a:lstStyle/>
        <a:p>
          <a:endParaRPr lang="cs-CZ"/>
        </a:p>
      </dgm:t>
    </dgm:pt>
    <dgm:pt modelId="{EE6D4D9D-7777-411B-B488-1FB62CED34CA}" type="sibTrans" cxnId="{3F687FAC-57B5-4BBB-B7FF-C63CA6B0E6A6}">
      <dgm:prSet/>
      <dgm:spPr/>
      <dgm:t>
        <a:bodyPr/>
        <a:lstStyle/>
        <a:p>
          <a:endParaRPr lang="cs-CZ"/>
        </a:p>
      </dgm:t>
    </dgm:pt>
    <dgm:pt modelId="{BDDD4DDD-EE8D-445F-AC18-7C5437CA8C48}">
      <dgm:prSet phldrT="[Text]"/>
      <dgm:spPr/>
      <dgm:t>
        <a:bodyPr/>
        <a:lstStyle/>
        <a:p>
          <a:r>
            <a:rPr lang="cs-CZ" dirty="0" smtClean="0"/>
            <a:t>Po kliknutí se zobrazí výsledky</a:t>
          </a:r>
          <a:endParaRPr lang="cs-CZ" dirty="0"/>
        </a:p>
      </dgm:t>
    </dgm:pt>
    <dgm:pt modelId="{1F834556-47B2-4697-9E8A-0451191BB363}" type="parTrans" cxnId="{753887EF-6E8F-4ACE-BE94-4969657BB253}">
      <dgm:prSet/>
      <dgm:spPr/>
      <dgm:t>
        <a:bodyPr/>
        <a:lstStyle/>
        <a:p>
          <a:endParaRPr lang="cs-CZ"/>
        </a:p>
      </dgm:t>
    </dgm:pt>
    <dgm:pt modelId="{2A8E59DE-3865-471F-8688-224F46CCED8A}" type="sibTrans" cxnId="{753887EF-6E8F-4ACE-BE94-4969657BB253}">
      <dgm:prSet/>
      <dgm:spPr/>
      <dgm:t>
        <a:bodyPr/>
        <a:lstStyle/>
        <a:p>
          <a:endParaRPr lang="cs-CZ"/>
        </a:p>
      </dgm:t>
    </dgm:pt>
    <dgm:pt modelId="{888F87C1-0858-4543-AF41-1F6F967BA0C0}">
      <dgm:prSet phldrT="[Text]"/>
      <dgm:spPr/>
      <dgm:t>
        <a:bodyPr/>
        <a:lstStyle/>
        <a:p>
          <a:r>
            <a:rPr lang="cs-CZ" dirty="0" smtClean="0"/>
            <a:t>Snímek 5</a:t>
          </a:r>
          <a:endParaRPr lang="cs-CZ" dirty="0"/>
        </a:p>
      </dgm:t>
    </dgm:pt>
    <dgm:pt modelId="{21C93EF0-D227-4B23-A83B-E33E705231CD}" type="parTrans" cxnId="{DD47D967-EC0C-4EF6-9B56-E05DD27245D9}">
      <dgm:prSet/>
      <dgm:spPr/>
    </dgm:pt>
    <dgm:pt modelId="{1D9037D7-DF25-4520-89FE-415290D0698E}" type="sibTrans" cxnId="{DD47D967-EC0C-4EF6-9B56-E05DD27245D9}">
      <dgm:prSet/>
      <dgm:spPr/>
    </dgm:pt>
    <dgm:pt modelId="{72E6B20D-E572-41E6-90C9-F045704AF295}">
      <dgm:prSet phldrT="[Text]"/>
      <dgm:spPr/>
      <dgm:t>
        <a:bodyPr/>
        <a:lstStyle/>
        <a:p>
          <a:r>
            <a:rPr lang="cs-CZ" dirty="0" smtClean="0"/>
            <a:t>Slovní úloha</a:t>
          </a:r>
          <a:endParaRPr lang="cs-CZ" dirty="0"/>
        </a:p>
      </dgm:t>
    </dgm:pt>
    <dgm:pt modelId="{774F9E5F-A9AE-4C6A-AC31-5864483919DE}" type="parTrans" cxnId="{759366E0-3AD8-492D-B5AA-74D3822482D7}">
      <dgm:prSet/>
      <dgm:spPr/>
    </dgm:pt>
    <dgm:pt modelId="{2B19C187-A238-4A3D-BAC7-F5FA2F41D149}" type="sibTrans" cxnId="{759366E0-3AD8-492D-B5AA-74D3822482D7}">
      <dgm:prSet/>
      <dgm:spPr/>
    </dgm:pt>
    <dgm:pt modelId="{86CFD52E-0505-4D8B-B65C-32EAE9F2569B}">
      <dgm:prSet phldrT="[Text]"/>
      <dgm:spPr/>
      <dgm:t>
        <a:bodyPr/>
        <a:lstStyle/>
        <a:p>
          <a:r>
            <a:rPr lang="cs-CZ" dirty="0" smtClean="0"/>
            <a:t>Pro kontrolu se objeví správné řešení </a:t>
          </a:r>
          <a:endParaRPr lang="cs-CZ" dirty="0"/>
        </a:p>
      </dgm:t>
    </dgm:pt>
    <dgm:pt modelId="{B1277A44-C644-45B1-AD2F-D7949346DC8D}" type="parTrans" cxnId="{A2CDBF8B-2386-455B-B5D7-22FAB53EB3C5}">
      <dgm:prSet/>
      <dgm:spPr/>
    </dgm:pt>
    <dgm:pt modelId="{52D8C0CB-0A74-4777-AE1E-BC601AA5A2D9}" type="sibTrans" cxnId="{A2CDBF8B-2386-455B-B5D7-22FAB53EB3C5}">
      <dgm:prSet/>
      <dgm:spPr/>
    </dgm:pt>
    <dgm:pt modelId="{9787DFAD-77F3-4D1C-9D62-3E1920C0F211}" type="pres">
      <dgm:prSet presAssocID="{40B5DCB7-C7CB-4BA2-B535-518E74E1BD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8A4A846-04B1-4B07-A007-05D56EF71DC9}" type="pres">
      <dgm:prSet presAssocID="{8443400D-4EF3-4F0D-8C6E-7156DDEF168F}" presName="linNode" presStyleCnt="0"/>
      <dgm:spPr/>
    </dgm:pt>
    <dgm:pt modelId="{CFA62F82-02D7-403B-A9EC-938C44A6AF7F}" type="pres">
      <dgm:prSet presAssocID="{8443400D-4EF3-4F0D-8C6E-7156DDEF168F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FB13CA-8FB2-4E6A-B30F-0B22C2A143F8}" type="pres">
      <dgm:prSet presAssocID="{8443400D-4EF3-4F0D-8C6E-7156DDEF168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567929-53F7-4F84-94DD-FE650570F5CB}" type="pres">
      <dgm:prSet presAssocID="{08FC4D19-B9A4-4DA7-BB24-22B027D07AC0}" presName="sp" presStyleCnt="0"/>
      <dgm:spPr/>
    </dgm:pt>
    <dgm:pt modelId="{81FFBE42-3EB2-471F-A332-D0E0EA3F6FC8}" type="pres">
      <dgm:prSet presAssocID="{4F6E83EA-AC31-4E36-8891-F2C91E5905B7}" presName="linNode" presStyleCnt="0"/>
      <dgm:spPr/>
    </dgm:pt>
    <dgm:pt modelId="{DFBA2570-DC6A-4134-ADBB-7F5A08893096}" type="pres">
      <dgm:prSet presAssocID="{4F6E83EA-AC31-4E36-8891-F2C91E5905B7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87EAE4-5F79-410B-AEA6-9E043D616AF6}" type="pres">
      <dgm:prSet presAssocID="{4F6E83EA-AC31-4E36-8891-F2C91E5905B7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12CFBE-E60D-49ED-83D1-050F285A0C47}" type="pres">
      <dgm:prSet presAssocID="{92070653-850A-4631-9482-BA3D11E9323A}" presName="sp" presStyleCnt="0"/>
      <dgm:spPr/>
    </dgm:pt>
    <dgm:pt modelId="{13915337-0D4F-4888-84E9-5459C5326387}" type="pres">
      <dgm:prSet presAssocID="{867BAC41-E6CD-4B59-AE8D-C20F74D0DB6D}" presName="linNode" presStyleCnt="0"/>
      <dgm:spPr/>
    </dgm:pt>
    <dgm:pt modelId="{951185F2-B078-4479-9A33-4A32BE4E4A48}" type="pres">
      <dgm:prSet presAssocID="{867BAC41-E6CD-4B59-AE8D-C20F74D0DB6D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3393FF-F85A-44A0-A2A9-09BA86FEC26A}" type="pres">
      <dgm:prSet presAssocID="{867BAC41-E6CD-4B59-AE8D-C20F74D0DB6D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32B1FA-EC76-447E-A852-A7C3855E5467}" type="pres">
      <dgm:prSet presAssocID="{6D25E484-E696-4CE5-8AFE-F610E4FC7F83}" presName="sp" presStyleCnt="0"/>
      <dgm:spPr/>
    </dgm:pt>
    <dgm:pt modelId="{88B352DA-50E5-40A2-B266-94F33FB7C32C}" type="pres">
      <dgm:prSet presAssocID="{B917FAB7-AE63-4A73-B72C-1B8056EA7232}" presName="linNode" presStyleCnt="0"/>
      <dgm:spPr/>
    </dgm:pt>
    <dgm:pt modelId="{AB45A717-C4A2-4E1D-A22B-5D63AA9A9AF0}" type="pres">
      <dgm:prSet presAssocID="{B917FAB7-AE63-4A73-B72C-1B8056EA7232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C487CC-E9E4-4EA4-BB91-CDD8E08D7F9F}" type="pres">
      <dgm:prSet presAssocID="{B917FAB7-AE63-4A73-B72C-1B8056EA7232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77BA41-3EDA-49DA-B2B7-4C29F9AFDA9A}" type="pres">
      <dgm:prSet presAssocID="{0A7AA6E1-9B39-49AD-B181-26E76FBC227D}" presName="sp" presStyleCnt="0"/>
      <dgm:spPr/>
    </dgm:pt>
    <dgm:pt modelId="{F7C3FC34-51B2-437D-98F0-E2971C6357A0}" type="pres">
      <dgm:prSet presAssocID="{888F87C1-0858-4543-AF41-1F6F967BA0C0}" presName="linNode" presStyleCnt="0"/>
      <dgm:spPr/>
    </dgm:pt>
    <dgm:pt modelId="{00C8FDD2-A1EC-4A3E-8C6E-567C3A069356}" type="pres">
      <dgm:prSet presAssocID="{888F87C1-0858-4543-AF41-1F6F967BA0C0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AB20A1-9E80-4CEC-87A2-8955CAE2A397}" type="pres">
      <dgm:prSet presAssocID="{888F87C1-0858-4543-AF41-1F6F967BA0C0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407574-F51A-4714-A0E9-B5FC6999B355}" type="presOf" srcId="{BDDD4DDD-EE8D-445F-AC18-7C5437CA8C48}" destId="{2DC487CC-E9E4-4EA4-BB91-CDD8E08D7F9F}" srcOrd="0" destOrd="1" presId="urn:microsoft.com/office/officeart/2005/8/layout/vList5"/>
    <dgm:cxn modelId="{9546B726-C272-48CD-9150-E1381216EA8E}" type="presOf" srcId="{86CFD52E-0505-4D8B-B65C-32EAE9F2569B}" destId="{5FAB20A1-9E80-4CEC-87A2-8955CAE2A397}" srcOrd="0" destOrd="1" presId="urn:microsoft.com/office/officeart/2005/8/layout/vList5"/>
    <dgm:cxn modelId="{2077CCED-204E-4D9C-953D-AA97031A3EDE}" srcId="{40B5DCB7-C7CB-4BA2-B535-518E74E1BD92}" destId="{4F6E83EA-AC31-4E36-8891-F2C91E5905B7}" srcOrd="1" destOrd="0" parTransId="{173B6D54-EB92-4964-B44C-CA43D16FE9D8}" sibTransId="{92070653-850A-4631-9482-BA3D11E9323A}"/>
    <dgm:cxn modelId="{6EB117C6-5CC8-4B2D-874A-A40C0EE5C9C0}" srcId="{40B5DCB7-C7CB-4BA2-B535-518E74E1BD92}" destId="{8443400D-4EF3-4F0D-8C6E-7156DDEF168F}" srcOrd="0" destOrd="0" parTransId="{F6FA462E-71AD-422F-8615-02BB475CA3AE}" sibTransId="{08FC4D19-B9A4-4DA7-BB24-22B027D07AC0}"/>
    <dgm:cxn modelId="{753887EF-6E8F-4ACE-BE94-4969657BB253}" srcId="{B917FAB7-AE63-4A73-B72C-1B8056EA7232}" destId="{BDDD4DDD-EE8D-445F-AC18-7C5437CA8C48}" srcOrd="1" destOrd="0" parTransId="{1F834556-47B2-4697-9E8A-0451191BB363}" sibTransId="{2A8E59DE-3865-471F-8688-224F46CCED8A}"/>
    <dgm:cxn modelId="{3F687FAC-57B5-4BBB-B7FF-C63CA6B0E6A6}" srcId="{B917FAB7-AE63-4A73-B72C-1B8056EA7232}" destId="{283F01EB-3D6D-4DBA-8AFB-2B2227F58373}" srcOrd="0" destOrd="0" parTransId="{FCC938AA-5DF2-414A-B98A-4E6DD9DED8F3}" sibTransId="{EE6D4D9D-7777-411B-B488-1FB62CED34CA}"/>
    <dgm:cxn modelId="{DF044A03-6398-4BB0-80B1-3DF9388EE54D}" type="presOf" srcId="{283F01EB-3D6D-4DBA-8AFB-2B2227F58373}" destId="{2DC487CC-E9E4-4EA4-BB91-CDD8E08D7F9F}" srcOrd="0" destOrd="0" presId="urn:microsoft.com/office/officeart/2005/8/layout/vList5"/>
    <dgm:cxn modelId="{6FF27A64-EA22-4C0D-B9F3-BF08B3B0123C}" type="presOf" srcId="{72E6B20D-E572-41E6-90C9-F045704AF295}" destId="{5FAB20A1-9E80-4CEC-87A2-8955CAE2A397}" srcOrd="0" destOrd="0" presId="urn:microsoft.com/office/officeart/2005/8/layout/vList5"/>
    <dgm:cxn modelId="{B8C5E8DA-E1A9-4030-A6B5-04E895876710}" type="presOf" srcId="{88D76C6B-77ED-41E8-8D8D-5041DBA7158D}" destId="{A03393FF-F85A-44A0-A2A9-09BA86FEC26A}" srcOrd="0" destOrd="1" presId="urn:microsoft.com/office/officeart/2005/8/layout/vList5"/>
    <dgm:cxn modelId="{EA0CB23A-8C93-490C-937F-BB02EF54AD5D}" type="presOf" srcId="{4F6E83EA-AC31-4E36-8891-F2C91E5905B7}" destId="{DFBA2570-DC6A-4134-ADBB-7F5A08893096}" srcOrd="0" destOrd="0" presId="urn:microsoft.com/office/officeart/2005/8/layout/vList5"/>
    <dgm:cxn modelId="{1DC96736-47F9-4045-BC8C-1D412839E2A3}" srcId="{8443400D-4EF3-4F0D-8C6E-7156DDEF168F}" destId="{35F86658-B277-40A7-95CF-9EF2A1424976}" srcOrd="0" destOrd="0" parTransId="{C0A1AE78-771D-44EF-BBAD-974EC395ECB8}" sibTransId="{46A8195E-F9D0-45D2-B65F-07E93C7EE7BC}"/>
    <dgm:cxn modelId="{E9507EA4-A325-4207-AEFE-A98B727F5574}" type="presOf" srcId="{8443400D-4EF3-4F0D-8C6E-7156DDEF168F}" destId="{CFA62F82-02D7-403B-A9EC-938C44A6AF7F}" srcOrd="0" destOrd="0" presId="urn:microsoft.com/office/officeart/2005/8/layout/vList5"/>
    <dgm:cxn modelId="{3D8998BE-1521-475F-B2CD-B1AA87D52BC8}" srcId="{867BAC41-E6CD-4B59-AE8D-C20F74D0DB6D}" destId="{88D76C6B-77ED-41E8-8D8D-5041DBA7158D}" srcOrd="1" destOrd="0" parTransId="{9B611392-A7F2-40B4-9AE8-2EDFB8C3EE46}" sibTransId="{B28DEA45-A27B-4A0E-882F-0E0494D5B144}"/>
    <dgm:cxn modelId="{18A62D25-2C2A-48F0-95FB-FCA777049139}" type="presOf" srcId="{4FD57912-A6E1-4E74-8197-FCA34ABC24CA}" destId="{F787EAE4-5F79-410B-AEA6-9E043D616AF6}" srcOrd="0" destOrd="0" presId="urn:microsoft.com/office/officeart/2005/8/layout/vList5"/>
    <dgm:cxn modelId="{04EB175B-FC70-449D-9AB9-5C233D9FC4E4}" type="presOf" srcId="{867BAC41-E6CD-4B59-AE8D-C20F74D0DB6D}" destId="{951185F2-B078-4479-9A33-4A32BE4E4A48}" srcOrd="0" destOrd="0" presId="urn:microsoft.com/office/officeart/2005/8/layout/vList5"/>
    <dgm:cxn modelId="{DD47D967-EC0C-4EF6-9B56-E05DD27245D9}" srcId="{40B5DCB7-C7CB-4BA2-B535-518E74E1BD92}" destId="{888F87C1-0858-4543-AF41-1F6F967BA0C0}" srcOrd="4" destOrd="0" parTransId="{21C93EF0-D227-4B23-A83B-E33E705231CD}" sibTransId="{1D9037D7-DF25-4520-89FE-415290D0698E}"/>
    <dgm:cxn modelId="{8D322BDC-4C22-4B53-A2DD-90B31C3A8E74}" srcId="{4F6E83EA-AC31-4E36-8891-F2C91E5905B7}" destId="{4FD57912-A6E1-4E74-8197-FCA34ABC24CA}" srcOrd="0" destOrd="0" parTransId="{7BE842A7-D9EC-4D7E-AA8B-954F691436AD}" sibTransId="{C84408A7-EF82-4E65-8AAA-51803CBA076E}"/>
    <dgm:cxn modelId="{D44F3D93-CCED-4440-8549-3FB5852594DA}" type="presOf" srcId="{35F86658-B277-40A7-95CF-9EF2A1424976}" destId="{40FB13CA-8FB2-4E6A-B30F-0B22C2A143F8}" srcOrd="0" destOrd="0" presId="urn:microsoft.com/office/officeart/2005/8/layout/vList5"/>
    <dgm:cxn modelId="{6A6EAD6C-9272-4272-9E5A-4C1594391C64}" type="presOf" srcId="{40B5DCB7-C7CB-4BA2-B535-518E74E1BD92}" destId="{9787DFAD-77F3-4D1C-9D62-3E1920C0F211}" srcOrd="0" destOrd="0" presId="urn:microsoft.com/office/officeart/2005/8/layout/vList5"/>
    <dgm:cxn modelId="{B9DF0855-F800-4CED-B2E7-DA6E5519F47D}" type="presOf" srcId="{5BBFDE86-D59B-49A6-85E7-3F4CEF988EDF}" destId="{A03393FF-F85A-44A0-A2A9-09BA86FEC26A}" srcOrd="0" destOrd="0" presId="urn:microsoft.com/office/officeart/2005/8/layout/vList5"/>
    <dgm:cxn modelId="{A2CDBF8B-2386-455B-B5D7-22FAB53EB3C5}" srcId="{888F87C1-0858-4543-AF41-1F6F967BA0C0}" destId="{86CFD52E-0505-4D8B-B65C-32EAE9F2569B}" srcOrd="1" destOrd="0" parTransId="{B1277A44-C644-45B1-AD2F-D7949346DC8D}" sibTransId="{52D8C0CB-0A74-4777-AE1E-BC601AA5A2D9}"/>
    <dgm:cxn modelId="{DCD8D4F1-13CF-48AF-B35F-85CEC22CBFD5}" type="presOf" srcId="{B917FAB7-AE63-4A73-B72C-1B8056EA7232}" destId="{AB45A717-C4A2-4E1D-A22B-5D63AA9A9AF0}" srcOrd="0" destOrd="0" presId="urn:microsoft.com/office/officeart/2005/8/layout/vList5"/>
    <dgm:cxn modelId="{759366E0-3AD8-492D-B5AA-74D3822482D7}" srcId="{888F87C1-0858-4543-AF41-1F6F967BA0C0}" destId="{72E6B20D-E572-41E6-90C9-F045704AF295}" srcOrd="0" destOrd="0" parTransId="{774F9E5F-A9AE-4C6A-AC31-5864483919DE}" sibTransId="{2B19C187-A238-4A3D-BAC7-F5FA2F41D149}"/>
    <dgm:cxn modelId="{E421F07C-9EA8-4FF8-B91D-71CAB1F8A22A}" srcId="{40B5DCB7-C7CB-4BA2-B535-518E74E1BD92}" destId="{B917FAB7-AE63-4A73-B72C-1B8056EA7232}" srcOrd="3" destOrd="0" parTransId="{E879080C-7B0C-479E-B166-2083ECCEEC3E}" sibTransId="{0A7AA6E1-9B39-49AD-B181-26E76FBC227D}"/>
    <dgm:cxn modelId="{8D4A3BC3-B950-471A-98DD-756B6FD85C33}" srcId="{867BAC41-E6CD-4B59-AE8D-C20F74D0DB6D}" destId="{5BBFDE86-D59B-49A6-85E7-3F4CEF988EDF}" srcOrd="0" destOrd="0" parTransId="{E16CEC77-AC23-4831-8A13-508998ADF010}" sibTransId="{B42712C8-E5EA-41EF-AC7F-124E19891309}"/>
    <dgm:cxn modelId="{497DD618-F48C-4CD7-9788-E12925E5EE17}" srcId="{40B5DCB7-C7CB-4BA2-B535-518E74E1BD92}" destId="{867BAC41-E6CD-4B59-AE8D-C20F74D0DB6D}" srcOrd="2" destOrd="0" parTransId="{8F41797B-30A0-4EDE-A324-BAC463D74F82}" sibTransId="{6D25E484-E696-4CE5-8AFE-F610E4FC7F83}"/>
    <dgm:cxn modelId="{49B5D8C7-4F45-4A30-B197-4654BD67B61C}" type="presOf" srcId="{888F87C1-0858-4543-AF41-1F6F967BA0C0}" destId="{00C8FDD2-A1EC-4A3E-8C6E-567C3A069356}" srcOrd="0" destOrd="0" presId="urn:microsoft.com/office/officeart/2005/8/layout/vList5"/>
    <dgm:cxn modelId="{104122A0-198B-468D-A8A0-5907398A7947}" type="presParOf" srcId="{9787DFAD-77F3-4D1C-9D62-3E1920C0F211}" destId="{18A4A846-04B1-4B07-A007-05D56EF71DC9}" srcOrd="0" destOrd="0" presId="urn:microsoft.com/office/officeart/2005/8/layout/vList5"/>
    <dgm:cxn modelId="{C1B96465-55DD-4077-BDA7-4B3532048C57}" type="presParOf" srcId="{18A4A846-04B1-4B07-A007-05D56EF71DC9}" destId="{CFA62F82-02D7-403B-A9EC-938C44A6AF7F}" srcOrd="0" destOrd="0" presId="urn:microsoft.com/office/officeart/2005/8/layout/vList5"/>
    <dgm:cxn modelId="{07E099B5-FA48-49B2-870C-F75CE72B5550}" type="presParOf" srcId="{18A4A846-04B1-4B07-A007-05D56EF71DC9}" destId="{40FB13CA-8FB2-4E6A-B30F-0B22C2A143F8}" srcOrd="1" destOrd="0" presId="urn:microsoft.com/office/officeart/2005/8/layout/vList5"/>
    <dgm:cxn modelId="{D0ED58CC-DC60-46DB-B9A6-DE20C5C1C9A4}" type="presParOf" srcId="{9787DFAD-77F3-4D1C-9D62-3E1920C0F211}" destId="{E9567929-53F7-4F84-94DD-FE650570F5CB}" srcOrd="1" destOrd="0" presId="urn:microsoft.com/office/officeart/2005/8/layout/vList5"/>
    <dgm:cxn modelId="{6285817F-7502-4B07-A250-8E8CE4D746E3}" type="presParOf" srcId="{9787DFAD-77F3-4D1C-9D62-3E1920C0F211}" destId="{81FFBE42-3EB2-471F-A332-D0E0EA3F6FC8}" srcOrd="2" destOrd="0" presId="urn:microsoft.com/office/officeart/2005/8/layout/vList5"/>
    <dgm:cxn modelId="{17BB7A27-9C51-436F-A3C8-03F9B258337C}" type="presParOf" srcId="{81FFBE42-3EB2-471F-A332-D0E0EA3F6FC8}" destId="{DFBA2570-DC6A-4134-ADBB-7F5A08893096}" srcOrd="0" destOrd="0" presId="urn:microsoft.com/office/officeart/2005/8/layout/vList5"/>
    <dgm:cxn modelId="{8751E7D4-A2F8-4D36-8298-476FE19B888C}" type="presParOf" srcId="{81FFBE42-3EB2-471F-A332-D0E0EA3F6FC8}" destId="{F787EAE4-5F79-410B-AEA6-9E043D616AF6}" srcOrd="1" destOrd="0" presId="urn:microsoft.com/office/officeart/2005/8/layout/vList5"/>
    <dgm:cxn modelId="{21EA94D6-7FF2-445B-94E1-DDED5EC75D70}" type="presParOf" srcId="{9787DFAD-77F3-4D1C-9D62-3E1920C0F211}" destId="{C912CFBE-E60D-49ED-83D1-050F285A0C47}" srcOrd="3" destOrd="0" presId="urn:microsoft.com/office/officeart/2005/8/layout/vList5"/>
    <dgm:cxn modelId="{FC5E928D-907A-448F-B237-190CA819E1C7}" type="presParOf" srcId="{9787DFAD-77F3-4D1C-9D62-3E1920C0F211}" destId="{13915337-0D4F-4888-84E9-5459C5326387}" srcOrd="4" destOrd="0" presId="urn:microsoft.com/office/officeart/2005/8/layout/vList5"/>
    <dgm:cxn modelId="{7113CC69-AF39-414F-855C-8E62B941C9FD}" type="presParOf" srcId="{13915337-0D4F-4888-84E9-5459C5326387}" destId="{951185F2-B078-4479-9A33-4A32BE4E4A48}" srcOrd="0" destOrd="0" presId="urn:microsoft.com/office/officeart/2005/8/layout/vList5"/>
    <dgm:cxn modelId="{E78328E5-3A71-4A1C-9F51-34BDAB957D01}" type="presParOf" srcId="{13915337-0D4F-4888-84E9-5459C5326387}" destId="{A03393FF-F85A-44A0-A2A9-09BA86FEC26A}" srcOrd="1" destOrd="0" presId="urn:microsoft.com/office/officeart/2005/8/layout/vList5"/>
    <dgm:cxn modelId="{F6E8827C-92E5-4AE5-A80D-D11078CD8CD2}" type="presParOf" srcId="{9787DFAD-77F3-4D1C-9D62-3E1920C0F211}" destId="{2132B1FA-EC76-447E-A852-A7C3855E5467}" srcOrd="5" destOrd="0" presId="urn:microsoft.com/office/officeart/2005/8/layout/vList5"/>
    <dgm:cxn modelId="{9D3155FE-BE04-457E-9D68-915B2A3FCBD2}" type="presParOf" srcId="{9787DFAD-77F3-4D1C-9D62-3E1920C0F211}" destId="{88B352DA-50E5-40A2-B266-94F33FB7C32C}" srcOrd="6" destOrd="0" presId="urn:microsoft.com/office/officeart/2005/8/layout/vList5"/>
    <dgm:cxn modelId="{5A7772DF-CEFA-4573-8D42-F779EE548CC9}" type="presParOf" srcId="{88B352DA-50E5-40A2-B266-94F33FB7C32C}" destId="{AB45A717-C4A2-4E1D-A22B-5D63AA9A9AF0}" srcOrd="0" destOrd="0" presId="urn:microsoft.com/office/officeart/2005/8/layout/vList5"/>
    <dgm:cxn modelId="{9E897A6F-DA09-49DC-BE6E-F753A24A4A4B}" type="presParOf" srcId="{88B352DA-50E5-40A2-B266-94F33FB7C32C}" destId="{2DC487CC-E9E4-4EA4-BB91-CDD8E08D7F9F}" srcOrd="1" destOrd="0" presId="urn:microsoft.com/office/officeart/2005/8/layout/vList5"/>
    <dgm:cxn modelId="{E80C35A6-E8DF-46C5-B3D1-1682567C49B3}" type="presParOf" srcId="{9787DFAD-77F3-4D1C-9D62-3E1920C0F211}" destId="{0E77BA41-3EDA-49DA-B2B7-4C29F9AFDA9A}" srcOrd="7" destOrd="0" presId="urn:microsoft.com/office/officeart/2005/8/layout/vList5"/>
    <dgm:cxn modelId="{C68E2BDF-475D-4978-8DA7-BFD280D05FC1}" type="presParOf" srcId="{9787DFAD-77F3-4D1C-9D62-3E1920C0F211}" destId="{F7C3FC34-51B2-437D-98F0-E2971C6357A0}" srcOrd="8" destOrd="0" presId="urn:microsoft.com/office/officeart/2005/8/layout/vList5"/>
    <dgm:cxn modelId="{896C5BEF-D60D-4283-B79E-80FC5724B71A}" type="presParOf" srcId="{F7C3FC34-51B2-437D-98F0-E2971C6357A0}" destId="{00C8FDD2-A1EC-4A3E-8C6E-567C3A069356}" srcOrd="0" destOrd="0" presId="urn:microsoft.com/office/officeart/2005/8/layout/vList5"/>
    <dgm:cxn modelId="{248927E5-E101-45CC-AD8A-689C1D1618A1}" type="presParOf" srcId="{F7C3FC34-51B2-437D-98F0-E2971C6357A0}" destId="{5FAB20A1-9E80-4CEC-87A2-8955CAE2A39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B18CC06-244B-45EA-81C3-8B3D98BD873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91B0A39-DDD3-49EF-94CB-EE87ABB03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605179"/>
              </p:ext>
            </p:extLst>
          </p:nvPr>
        </p:nvGraphicFramePr>
        <p:xfrm>
          <a:off x="971600" y="4509120"/>
          <a:ext cx="720080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VY_32_INOVACE_2C_11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Matematika</a:t>
                      </a:r>
                      <a:r>
                        <a:rPr lang="cs-CZ" baseline="0" dirty="0" smtClean="0"/>
                        <a:t>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H900199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214422"/>
            <a:ext cx="4048143" cy="528641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adley Hand ITC" pitchFamily="66" charset="0"/>
              </a:rPr>
              <a:t>NÁSOBENÍ  6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43174" y="2071678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2   =   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4876" y="1357298"/>
            <a:ext cx="5000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0</a:t>
            </a:r>
          </a:p>
          <a:p>
            <a:r>
              <a:rPr lang="cs-CZ" sz="2400" dirty="0" smtClean="0"/>
              <a:t>  6</a:t>
            </a:r>
          </a:p>
          <a:p>
            <a:r>
              <a:rPr lang="cs-CZ" sz="2400" dirty="0" smtClean="0"/>
              <a:t>12</a:t>
            </a:r>
          </a:p>
          <a:p>
            <a:r>
              <a:rPr lang="cs-CZ" sz="2400" dirty="0" smtClean="0"/>
              <a:t>18</a:t>
            </a:r>
          </a:p>
          <a:p>
            <a:r>
              <a:rPr lang="cs-CZ" sz="2400" dirty="0" smtClean="0"/>
              <a:t>24</a:t>
            </a:r>
          </a:p>
          <a:p>
            <a:r>
              <a:rPr lang="cs-CZ" sz="2400" dirty="0" smtClean="0"/>
              <a:t>30</a:t>
            </a:r>
          </a:p>
          <a:p>
            <a:r>
              <a:rPr lang="cs-CZ" sz="2400" dirty="0" smtClean="0"/>
              <a:t>36</a:t>
            </a:r>
          </a:p>
          <a:p>
            <a:r>
              <a:rPr lang="cs-CZ" sz="2400" dirty="0" smtClean="0"/>
              <a:t>42</a:t>
            </a:r>
          </a:p>
          <a:p>
            <a:r>
              <a:rPr lang="cs-CZ" sz="2400" dirty="0" smtClean="0"/>
              <a:t>48</a:t>
            </a:r>
          </a:p>
          <a:p>
            <a:r>
              <a:rPr lang="cs-CZ" sz="2400" dirty="0" smtClean="0"/>
              <a:t>54</a:t>
            </a:r>
          </a:p>
          <a:p>
            <a:r>
              <a:rPr lang="cs-CZ" sz="2400" dirty="0" smtClean="0"/>
              <a:t>60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43174" y="1357298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 x  0   =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43174" y="1714488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 x  1   =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43174" y="250030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 x  3   =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43174" y="2928934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4   =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43174" y="3286124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5  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43174" y="364331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 x  6   =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43174" y="392906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7   =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428625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8   =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43174" y="464344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 9   =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43174" y="500063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</a:t>
            </a:r>
            <a:r>
              <a:rPr lang="cs-CZ" sz="2400" dirty="0" smtClean="0"/>
              <a:t>  x 10   =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tang" pitchFamily="18" charset="-127"/>
                <a:ea typeface="Batang" pitchFamily="18" charset="-127"/>
              </a:rPr>
              <a:t>Vypočítej 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28662" y="1857364"/>
            <a:ext cx="7286676" cy="255454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3200" b="1" dirty="0"/>
              <a:t>6</a:t>
            </a:r>
            <a:r>
              <a:rPr lang="cs-CZ" sz="3200" b="1" dirty="0" smtClean="0"/>
              <a:t> . 7 = </a:t>
            </a:r>
          </a:p>
          <a:p>
            <a:r>
              <a:rPr lang="cs-CZ" sz="3200" b="1" dirty="0"/>
              <a:t>3</a:t>
            </a:r>
            <a:r>
              <a:rPr lang="cs-CZ" sz="3200" b="1" dirty="0" smtClean="0"/>
              <a:t> . 6 =</a:t>
            </a:r>
          </a:p>
          <a:p>
            <a:r>
              <a:rPr lang="cs-CZ" sz="3200" b="1" dirty="0" smtClean="0"/>
              <a:t>6 . 0 =</a:t>
            </a:r>
          </a:p>
          <a:p>
            <a:r>
              <a:rPr lang="cs-CZ" sz="3200" b="1" dirty="0" smtClean="0"/>
              <a:t>6 . </a:t>
            </a:r>
            <a:r>
              <a:rPr lang="cs-CZ" sz="3200" b="1" dirty="0"/>
              <a:t>6</a:t>
            </a:r>
            <a:r>
              <a:rPr lang="cs-CZ" sz="3200" b="1" dirty="0" smtClean="0"/>
              <a:t> =</a:t>
            </a:r>
          </a:p>
          <a:p>
            <a:r>
              <a:rPr lang="cs-CZ" sz="3200" b="1" dirty="0" smtClean="0"/>
              <a:t>6 . </a:t>
            </a:r>
            <a:r>
              <a:rPr lang="cs-CZ" sz="3200" b="1" dirty="0"/>
              <a:t>4</a:t>
            </a:r>
            <a:r>
              <a:rPr lang="cs-CZ" sz="3200" b="1" dirty="0" smtClean="0"/>
              <a:t> = </a:t>
            </a:r>
          </a:p>
          <a:p>
            <a:r>
              <a:rPr lang="cs-CZ" sz="3200" b="1" dirty="0" smtClean="0"/>
              <a:t>5 . </a:t>
            </a:r>
            <a:r>
              <a:rPr lang="cs-CZ" sz="3200" b="1" dirty="0"/>
              <a:t>6</a:t>
            </a:r>
            <a:r>
              <a:rPr lang="cs-CZ" sz="3200" b="1" dirty="0" smtClean="0"/>
              <a:t> =</a:t>
            </a:r>
          </a:p>
          <a:p>
            <a:r>
              <a:rPr lang="cs-CZ" sz="3200" b="1" dirty="0" smtClean="0"/>
              <a:t>6 . 9 =</a:t>
            </a:r>
          </a:p>
          <a:p>
            <a:r>
              <a:rPr lang="cs-CZ" sz="3200" b="1" dirty="0" smtClean="0"/>
              <a:t>8 . </a:t>
            </a:r>
            <a:r>
              <a:rPr lang="cs-CZ" sz="3200" b="1" dirty="0"/>
              <a:t>6</a:t>
            </a:r>
            <a:r>
              <a:rPr lang="cs-CZ" sz="3200" b="1" dirty="0" smtClean="0"/>
              <a:t> =</a:t>
            </a:r>
          </a:p>
          <a:p>
            <a:r>
              <a:rPr lang="cs-CZ" sz="3200" b="1" dirty="0" smtClean="0"/>
              <a:t>6 . 1 =</a:t>
            </a:r>
          </a:p>
          <a:p>
            <a:r>
              <a:rPr lang="cs-CZ" sz="3200" b="1" dirty="0" smtClean="0"/>
              <a:t>2 . </a:t>
            </a:r>
            <a:r>
              <a:rPr lang="cs-CZ" sz="3200" b="1" dirty="0"/>
              <a:t>6</a:t>
            </a:r>
            <a:r>
              <a:rPr lang="cs-CZ" sz="3200" b="1" dirty="0" smtClean="0"/>
              <a:t> =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0100" y="4929198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42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71736" y="478632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5857892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18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28992" y="5929330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36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2132" y="5000636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24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0628" y="5857892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14480" y="585789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54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56490" y="4999537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48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72462" y="5715016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6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43372" y="5000636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12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70213E-6 L 0.11546 -0.449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00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65495E-6 L -0.4724 -0.51411 " pathEditMode="relative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23682E-6 L -0.0408 -0.292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0" y="-1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5.64292E-6 L -0.14965 -0.38831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6716E-6 L -0.37275 -0.177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05273E-7 L 0.06389 -0.5957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0" y="-2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37558E-6 L 0.42534 -0.51387 " pathEditMode="relative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6105E-6 L -0.14236 -0.3237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36633E-6 L -0.26823 -0.3545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0" y="-1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716E-6 L 0.16528 -0.177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tang" pitchFamily="18" charset="-127"/>
                <a:ea typeface="Batang" pitchFamily="18" charset="-127"/>
              </a:rPr>
              <a:t>Doplň příklady tak aby byly pravdivé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5786" y="228599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8  =  48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3143248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 . __  =  42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4000504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 . __  =  36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5786" y="4857760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 . __  =  </a:t>
            </a:r>
            <a:r>
              <a:rPr lang="cs-CZ" sz="3200" dirty="0"/>
              <a:t>6</a:t>
            </a:r>
            <a:r>
              <a:rPr lang="cs-CZ" sz="3200" dirty="0" smtClean="0"/>
              <a:t>0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5715016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 . __  =  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2066" y="2285992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5  =  30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2066" y="3143248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4  =  24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2066" y="400050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 . __  =  12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2066" y="4857760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 . __  =  54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2066" y="5715016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. 3  =  18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8662" y="228599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57290" y="40005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357290" y="571501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214942" y="228599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314324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572132" y="4857760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14942" y="571501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357290" y="3143248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7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285852" y="485776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10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43570" y="40005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8662" y="1571612"/>
            <a:ext cx="7715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 automatu koupíme tyčinku za 6 Kč. Kolik potřebuje David peněz, aby si mohl koupit :</a:t>
            </a:r>
          </a:p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(napiš podle zadání příklad) </a:t>
            </a:r>
            <a:endParaRPr lang="cs-CZ" sz="2400" dirty="0">
              <a:solidFill>
                <a:srgbClr val="7030A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28662" y="3214686"/>
            <a:ext cx="73581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 jablka            ___ . ___ = ___                 	_____ Kč      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 jablka         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jablka      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 jablek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 jablek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 jablek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 jablek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 jablek	   ___ . ___ = ___		_____ Kč</a:t>
            </a:r>
          </a:p>
          <a:p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 jablek 	   ___ . ___ = ___		_____ Kč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928926" y="3143248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2         6        12  		 </a:t>
            </a:r>
            <a:r>
              <a:rPr lang="cs-CZ" sz="2400" b="1" dirty="0" err="1" smtClean="0">
                <a:solidFill>
                  <a:srgbClr val="FF0000"/>
                </a:solidFill>
              </a:rPr>
              <a:t>12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28926" y="357187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400" dirty="0" smtClean="0"/>
              <a:t>3         6        18		 </a:t>
            </a:r>
            <a:r>
              <a:rPr lang="cs-CZ" sz="2400" b="1" dirty="0" err="1" smtClean="0">
                <a:solidFill>
                  <a:srgbClr val="FF0000"/>
                </a:solidFill>
              </a:rPr>
              <a:t>18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488" y="392906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4         6        24		  </a:t>
            </a:r>
            <a:r>
              <a:rPr lang="cs-CZ" sz="2400" b="1" dirty="0" err="1" smtClean="0">
                <a:solidFill>
                  <a:srgbClr val="FF0000"/>
                </a:solidFill>
              </a:rPr>
              <a:t>24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57488" y="428625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5         </a:t>
            </a:r>
            <a:r>
              <a:rPr lang="cs-CZ" sz="2400" dirty="0"/>
              <a:t>6</a:t>
            </a:r>
            <a:r>
              <a:rPr lang="cs-CZ" sz="2400" dirty="0" smtClean="0"/>
              <a:t>        30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30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57488" y="4643446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6         </a:t>
            </a:r>
            <a:r>
              <a:rPr lang="cs-CZ" sz="2400" dirty="0" err="1" smtClean="0"/>
              <a:t>6</a:t>
            </a:r>
            <a:r>
              <a:rPr lang="cs-CZ" sz="2400" dirty="0" smtClean="0"/>
              <a:t>        36	             	  </a:t>
            </a:r>
            <a:r>
              <a:rPr lang="cs-CZ" sz="2400" b="1" dirty="0" err="1" smtClean="0">
                <a:solidFill>
                  <a:srgbClr val="FF0000"/>
                </a:solidFill>
              </a:rPr>
              <a:t>36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86050" y="507207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7         6        42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42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86050" y="542926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8         6        48 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48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43174" y="5786454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9         6         54             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54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86050" y="6143644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2400" dirty="0" smtClean="0"/>
              <a:t>10        6         60                          </a:t>
            </a:r>
            <a:r>
              <a:rPr lang="cs-CZ" sz="2400" b="1" dirty="0" err="1">
                <a:solidFill>
                  <a:srgbClr val="FF0000"/>
                </a:solidFill>
              </a:rPr>
              <a:t>6</a:t>
            </a:r>
            <a:r>
              <a:rPr lang="cs-CZ" sz="2400" b="1" dirty="0" err="1" smtClean="0">
                <a:solidFill>
                  <a:srgbClr val="FF0000"/>
                </a:solidFill>
              </a:rPr>
              <a:t>0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 použité z: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2" y="1785926"/>
            <a:ext cx="8143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http://office.</a:t>
            </a:r>
            <a:r>
              <a:rPr lang="cs-CZ" sz="1100" dirty="0" err="1" smtClean="0"/>
              <a:t>microsoft.com</a:t>
            </a:r>
            <a:r>
              <a:rPr lang="cs-CZ" sz="1100" dirty="0" smtClean="0"/>
              <a:t>/</a:t>
            </a:r>
            <a:r>
              <a:rPr lang="cs-CZ" sz="1100" dirty="0" err="1" smtClean="0"/>
              <a:t>cs</a:t>
            </a:r>
            <a:r>
              <a:rPr lang="cs-CZ" sz="1100" dirty="0" smtClean="0"/>
              <a:t>-</a:t>
            </a:r>
            <a:r>
              <a:rPr lang="cs-CZ" sz="1100" dirty="0" err="1" smtClean="0"/>
              <a:t>cz</a:t>
            </a:r>
            <a:r>
              <a:rPr lang="cs-CZ" sz="1100" dirty="0" smtClean="0"/>
              <a:t>/</a:t>
            </a:r>
            <a:r>
              <a:rPr lang="cs-CZ" sz="1100" dirty="0" err="1" smtClean="0"/>
              <a:t>images</a:t>
            </a:r>
            <a:r>
              <a:rPr lang="cs-CZ" sz="1100" dirty="0" smtClean="0"/>
              <a:t>/</a:t>
            </a:r>
            <a:r>
              <a:rPr lang="cs-CZ" sz="1100" dirty="0" err="1" smtClean="0"/>
              <a:t>results.aspx</a:t>
            </a:r>
            <a:r>
              <a:rPr lang="cs-CZ" sz="1100" dirty="0" smtClean="0"/>
              <a:t>?</a:t>
            </a:r>
            <a:r>
              <a:rPr lang="cs-CZ" sz="1100" dirty="0" err="1" smtClean="0"/>
              <a:t>qu</a:t>
            </a:r>
            <a:r>
              <a:rPr lang="cs-CZ" sz="1100" dirty="0" smtClean="0"/>
              <a:t>=</a:t>
            </a:r>
            <a:r>
              <a:rPr lang="cs-CZ" sz="1100" dirty="0" err="1" smtClean="0"/>
              <a:t>teplom</a:t>
            </a:r>
            <a:r>
              <a:rPr lang="cs-CZ" sz="1100" dirty="0" smtClean="0"/>
              <a:t>%C4%9Br&amp;ex=1&amp;</a:t>
            </a:r>
            <a:r>
              <a:rPr lang="cs-CZ" sz="1100" dirty="0" err="1" smtClean="0"/>
              <a:t>origin</a:t>
            </a:r>
            <a:r>
              <a:rPr lang="cs-CZ" sz="1100" dirty="0" smtClean="0"/>
              <a:t>=FX010132103#</a:t>
            </a:r>
            <a:r>
              <a:rPr lang="cs-CZ" sz="1100" dirty="0" err="1" smtClean="0"/>
              <a:t>ai</a:t>
            </a:r>
            <a:r>
              <a:rPr lang="cs-CZ" sz="1100" dirty="0" smtClean="0"/>
              <a:t>:MC900199360|</a:t>
            </a:r>
            <a:r>
              <a:rPr lang="cs-CZ" sz="1100" dirty="0" err="1" smtClean="0"/>
              <a:t>mt</a:t>
            </a:r>
            <a:r>
              <a:rPr lang="cs-CZ" sz="1100" dirty="0" smtClean="0"/>
              <a:t>:1|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571472" y="1357298"/>
          <a:ext cx="80010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bdélník 3"/>
          <p:cNvSpPr/>
          <p:nvPr/>
        </p:nvSpPr>
        <p:spPr>
          <a:xfrm>
            <a:off x="2555776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Autorem materiálu a všech jeho částí, není-li uvedeno jinak, je Mgr. Marie </a:t>
            </a:r>
            <a:r>
              <a:rPr lang="cs-CZ" dirty="0" err="1"/>
              <a:t>Benabdelmalek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204</TotalTime>
  <Words>360</Words>
  <Application>Microsoft Office PowerPoint</Application>
  <PresentationFormat>Předvádění na obrazovce (4:3)</PresentationFormat>
  <Paragraphs>108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Prezentace aplikace PowerPoint</vt:lpstr>
      <vt:lpstr>NÁSOBENÍ  6</vt:lpstr>
      <vt:lpstr>Vypočítej </vt:lpstr>
      <vt:lpstr>Doplň příklady tak aby byly pravdivé</vt:lpstr>
      <vt:lpstr>Slovní úloha</vt:lpstr>
      <vt:lpstr>Obrázky použité z: 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Karolina</dc:creator>
  <cp:lastModifiedBy>jitka</cp:lastModifiedBy>
  <cp:revision>15</cp:revision>
  <dcterms:created xsi:type="dcterms:W3CDTF">2012-08-30T18:34:15Z</dcterms:created>
  <dcterms:modified xsi:type="dcterms:W3CDTF">2013-05-18T09:34:27Z</dcterms:modified>
</cp:coreProperties>
</file>