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smtClean="0"/>
            <a:t>násobků 7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BC4EC8-D3D3-4F61-A8DA-D8A824E5DC48}" type="presOf" srcId="{283F01EB-3D6D-4DBA-8AFB-2B2227F58373}" destId="{2DC487CC-E9E4-4EA4-BB91-CDD8E08D7F9F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01098060-7F27-4A7D-B6C6-48E28A12FC30}" type="presOf" srcId="{72E6B20D-E572-41E6-90C9-F045704AF295}" destId="{5FAB20A1-9E80-4CEC-87A2-8955CAE2A397}" srcOrd="0" destOrd="0" presId="urn:microsoft.com/office/officeart/2005/8/layout/vList5"/>
    <dgm:cxn modelId="{DCC5EE46-DF09-4948-B747-3AEEE80D3CFA}" type="presOf" srcId="{5BBFDE86-D59B-49A6-85E7-3F4CEF988EDF}" destId="{A03393FF-F85A-44A0-A2A9-09BA86FEC26A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539862BD-B8B5-4BB3-A496-31B07370445D}" type="presOf" srcId="{88D76C6B-77ED-41E8-8D8D-5041DBA7158D}" destId="{A03393FF-F85A-44A0-A2A9-09BA86FEC26A}" srcOrd="0" destOrd="1" presId="urn:microsoft.com/office/officeart/2005/8/layout/vList5"/>
    <dgm:cxn modelId="{BCFEC99D-7F3F-4B6A-B915-E257D3A45009}" type="presOf" srcId="{86CFD52E-0505-4D8B-B65C-32EAE9F2569B}" destId="{5FAB20A1-9E80-4CEC-87A2-8955CAE2A397}" srcOrd="0" destOrd="1" presId="urn:microsoft.com/office/officeart/2005/8/layout/vList5"/>
    <dgm:cxn modelId="{8EF1A860-B2C2-4D6D-977A-3661E8E04E3D}" type="presOf" srcId="{8443400D-4EF3-4F0D-8C6E-7156DDEF168F}" destId="{CFA62F82-02D7-403B-A9EC-938C44A6AF7F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367CF415-CB9D-46EF-A5F5-0C24E0104A49}" type="presOf" srcId="{35F86658-B277-40A7-95CF-9EF2A1424976}" destId="{40FB13CA-8FB2-4E6A-B30F-0B22C2A143F8}" srcOrd="0" destOrd="0" presId="urn:microsoft.com/office/officeart/2005/8/layout/vList5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83541D5F-72E8-4A95-B889-331B3008FFE9}" type="presOf" srcId="{BDDD4DDD-EE8D-445F-AC18-7C5437CA8C48}" destId="{2DC487CC-E9E4-4EA4-BB91-CDD8E08D7F9F}" srcOrd="0" destOrd="1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7AD1B87B-40BA-4454-949D-001C433E9CFB}" type="presOf" srcId="{B917FAB7-AE63-4A73-B72C-1B8056EA7232}" destId="{AB45A717-C4A2-4E1D-A22B-5D63AA9A9AF0}" srcOrd="0" destOrd="0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249701EE-7844-4909-B0E5-6378E4600987}" type="presOf" srcId="{888F87C1-0858-4543-AF41-1F6F967BA0C0}" destId="{00C8FDD2-A1EC-4A3E-8C6E-567C3A069356}" srcOrd="0" destOrd="0" presId="urn:microsoft.com/office/officeart/2005/8/layout/vList5"/>
    <dgm:cxn modelId="{9608B822-7520-40E5-B879-F608CCF4A5A3}" type="presOf" srcId="{40B5DCB7-C7CB-4BA2-B535-518E74E1BD92}" destId="{9787DFAD-77F3-4D1C-9D62-3E1920C0F211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69F58F05-33F6-4774-8E57-F2F3D8D6EBEA}" type="presOf" srcId="{4F6E83EA-AC31-4E36-8891-F2C91E5905B7}" destId="{DFBA2570-DC6A-4134-ADBB-7F5A08893096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40C92DCA-1140-484B-BF32-35FA3BA56238}" type="presOf" srcId="{867BAC41-E6CD-4B59-AE8D-C20F74D0DB6D}" destId="{951185F2-B078-4479-9A33-4A32BE4E4A48}" srcOrd="0" destOrd="0" presId="urn:microsoft.com/office/officeart/2005/8/layout/vList5"/>
    <dgm:cxn modelId="{56F594C0-3CAA-4FB2-BE53-F8F78A5DCFCF}" type="presOf" srcId="{4FD57912-A6E1-4E74-8197-FCA34ABC24CA}" destId="{F787EAE4-5F79-410B-AEA6-9E043D616AF6}" srcOrd="0" destOrd="0" presId="urn:microsoft.com/office/officeart/2005/8/layout/vList5"/>
    <dgm:cxn modelId="{3EBFB6AC-AEF4-40AD-8FA6-7BDB5EDB9DBC}" type="presParOf" srcId="{9787DFAD-77F3-4D1C-9D62-3E1920C0F211}" destId="{18A4A846-04B1-4B07-A007-05D56EF71DC9}" srcOrd="0" destOrd="0" presId="urn:microsoft.com/office/officeart/2005/8/layout/vList5"/>
    <dgm:cxn modelId="{30F317F5-83FA-4EF0-9E09-4C5A36D83F06}" type="presParOf" srcId="{18A4A846-04B1-4B07-A007-05D56EF71DC9}" destId="{CFA62F82-02D7-403B-A9EC-938C44A6AF7F}" srcOrd="0" destOrd="0" presId="urn:microsoft.com/office/officeart/2005/8/layout/vList5"/>
    <dgm:cxn modelId="{C7BEE5A7-1ABB-47A1-B1C1-C19BF759F428}" type="presParOf" srcId="{18A4A846-04B1-4B07-A007-05D56EF71DC9}" destId="{40FB13CA-8FB2-4E6A-B30F-0B22C2A143F8}" srcOrd="1" destOrd="0" presId="urn:microsoft.com/office/officeart/2005/8/layout/vList5"/>
    <dgm:cxn modelId="{88015F7F-AB93-4A5C-80D4-9DF513DF1623}" type="presParOf" srcId="{9787DFAD-77F3-4D1C-9D62-3E1920C0F211}" destId="{E9567929-53F7-4F84-94DD-FE650570F5CB}" srcOrd="1" destOrd="0" presId="urn:microsoft.com/office/officeart/2005/8/layout/vList5"/>
    <dgm:cxn modelId="{5EA0738E-E752-4E52-8D97-FD8406AC1277}" type="presParOf" srcId="{9787DFAD-77F3-4D1C-9D62-3E1920C0F211}" destId="{81FFBE42-3EB2-471F-A332-D0E0EA3F6FC8}" srcOrd="2" destOrd="0" presId="urn:microsoft.com/office/officeart/2005/8/layout/vList5"/>
    <dgm:cxn modelId="{59FF6E5C-945D-4DBE-8F8D-57FE30D4E74C}" type="presParOf" srcId="{81FFBE42-3EB2-471F-A332-D0E0EA3F6FC8}" destId="{DFBA2570-DC6A-4134-ADBB-7F5A08893096}" srcOrd="0" destOrd="0" presId="urn:microsoft.com/office/officeart/2005/8/layout/vList5"/>
    <dgm:cxn modelId="{D8E6B8F9-715D-4151-B1AC-AAA5CDAD6721}" type="presParOf" srcId="{81FFBE42-3EB2-471F-A332-D0E0EA3F6FC8}" destId="{F787EAE4-5F79-410B-AEA6-9E043D616AF6}" srcOrd="1" destOrd="0" presId="urn:microsoft.com/office/officeart/2005/8/layout/vList5"/>
    <dgm:cxn modelId="{84D9C72F-BECD-4DBB-9109-F51F77105646}" type="presParOf" srcId="{9787DFAD-77F3-4D1C-9D62-3E1920C0F211}" destId="{C912CFBE-E60D-49ED-83D1-050F285A0C47}" srcOrd="3" destOrd="0" presId="urn:microsoft.com/office/officeart/2005/8/layout/vList5"/>
    <dgm:cxn modelId="{202C2ECE-361D-49BD-90E1-530578ABAD70}" type="presParOf" srcId="{9787DFAD-77F3-4D1C-9D62-3E1920C0F211}" destId="{13915337-0D4F-4888-84E9-5459C5326387}" srcOrd="4" destOrd="0" presId="urn:microsoft.com/office/officeart/2005/8/layout/vList5"/>
    <dgm:cxn modelId="{AE9B2577-10C4-4DAB-98D9-34D807CB7EF1}" type="presParOf" srcId="{13915337-0D4F-4888-84E9-5459C5326387}" destId="{951185F2-B078-4479-9A33-4A32BE4E4A48}" srcOrd="0" destOrd="0" presId="urn:microsoft.com/office/officeart/2005/8/layout/vList5"/>
    <dgm:cxn modelId="{3066433E-1FCE-4E7A-8DCD-4553EC71719D}" type="presParOf" srcId="{13915337-0D4F-4888-84E9-5459C5326387}" destId="{A03393FF-F85A-44A0-A2A9-09BA86FEC26A}" srcOrd="1" destOrd="0" presId="urn:microsoft.com/office/officeart/2005/8/layout/vList5"/>
    <dgm:cxn modelId="{B45673FE-3573-41F7-85D9-1447C3D6050C}" type="presParOf" srcId="{9787DFAD-77F3-4D1C-9D62-3E1920C0F211}" destId="{2132B1FA-EC76-447E-A852-A7C3855E5467}" srcOrd="5" destOrd="0" presId="urn:microsoft.com/office/officeart/2005/8/layout/vList5"/>
    <dgm:cxn modelId="{F24A2612-13CE-4D1F-8016-270BA2B90B12}" type="presParOf" srcId="{9787DFAD-77F3-4D1C-9D62-3E1920C0F211}" destId="{88B352DA-50E5-40A2-B266-94F33FB7C32C}" srcOrd="6" destOrd="0" presId="urn:microsoft.com/office/officeart/2005/8/layout/vList5"/>
    <dgm:cxn modelId="{BA8E3EAC-DFFC-4A64-B291-A1DD25ED59F5}" type="presParOf" srcId="{88B352DA-50E5-40A2-B266-94F33FB7C32C}" destId="{AB45A717-C4A2-4E1D-A22B-5D63AA9A9AF0}" srcOrd="0" destOrd="0" presId="urn:microsoft.com/office/officeart/2005/8/layout/vList5"/>
    <dgm:cxn modelId="{E39AF045-0216-4EFE-BF05-AC39631BCF8A}" type="presParOf" srcId="{88B352DA-50E5-40A2-B266-94F33FB7C32C}" destId="{2DC487CC-E9E4-4EA4-BB91-CDD8E08D7F9F}" srcOrd="1" destOrd="0" presId="urn:microsoft.com/office/officeart/2005/8/layout/vList5"/>
    <dgm:cxn modelId="{D0058B6C-7380-49F4-A9E5-1BA882371342}" type="presParOf" srcId="{9787DFAD-77F3-4D1C-9D62-3E1920C0F211}" destId="{0E77BA41-3EDA-49DA-B2B7-4C29F9AFDA9A}" srcOrd="7" destOrd="0" presId="urn:microsoft.com/office/officeart/2005/8/layout/vList5"/>
    <dgm:cxn modelId="{65F23BFA-FC7B-4DAA-BD6F-B0A6C96E1F66}" type="presParOf" srcId="{9787DFAD-77F3-4D1C-9D62-3E1920C0F211}" destId="{F7C3FC34-51B2-437D-98F0-E2971C6357A0}" srcOrd="8" destOrd="0" presId="urn:microsoft.com/office/officeart/2005/8/layout/vList5"/>
    <dgm:cxn modelId="{2BB56D7A-590F-4599-9EB5-B76DF185074D}" type="presParOf" srcId="{F7C3FC34-51B2-437D-98F0-E2971C6357A0}" destId="{00C8FDD2-A1EC-4A3E-8C6E-567C3A069356}" srcOrd="0" destOrd="0" presId="urn:microsoft.com/office/officeart/2005/8/layout/vList5"/>
    <dgm:cxn modelId="{280F7DB6-4680-4B54-8572-ADDE18BDA620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2BDF28F-2414-43C4-A0F6-310F97516F6F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914664D-63D6-4218-97F2-D12AA55EF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7662338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7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5000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</a:t>
            </a:r>
          </a:p>
          <a:p>
            <a:r>
              <a:rPr lang="cs-CZ" sz="2400" dirty="0" smtClean="0"/>
              <a:t>  7</a:t>
            </a:r>
          </a:p>
          <a:p>
            <a:r>
              <a:rPr lang="cs-CZ" sz="2400" dirty="0" smtClean="0"/>
              <a:t>14</a:t>
            </a:r>
          </a:p>
          <a:p>
            <a:r>
              <a:rPr lang="cs-CZ" sz="2400" dirty="0" smtClean="0"/>
              <a:t>21</a:t>
            </a:r>
          </a:p>
          <a:p>
            <a:r>
              <a:rPr lang="cs-CZ" sz="2400" dirty="0" smtClean="0"/>
              <a:t>28</a:t>
            </a:r>
          </a:p>
          <a:p>
            <a:r>
              <a:rPr lang="cs-CZ" sz="2400" dirty="0" smtClean="0"/>
              <a:t>35</a:t>
            </a:r>
          </a:p>
          <a:p>
            <a:r>
              <a:rPr lang="cs-CZ" sz="2400" dirty="0" smtClean="0"/>
              <a:t>42</a:t>
            </a:r>
          </a:p>
          <a:p>
            <a:r>
              <a:rPr lang="cs-CZ" sz="2400" dirty="0" smtClean="0"/>
              <a:t>49</a:t>
            </a:r>
          </a:p>
          <a:p>
            <a:r>
              <a:rPr lang="cs-CZ" sz="2400" dirty="0" smtClean="0"/>
              <a:t>56</a:t>
            </a:r>
          </a:p>
          <a:p>
            <a:r>
              <a:rPr lang="cs-CZ" sz="2400" dirty="0" smtClean="0"/>
              <a:t>63</a:t>
            </a:r>
          </a:p>
          <a:p>
            <a:r>
              <a:rPr lang="cs-CZ" sz="2400" dirty="0" smtClean="0"/>
              <a:t>70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 x 10   =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7 . 7 = </a:t>
            </a:r>
          </a:p>
          <a:p>
            <a:r>
              <a:rPr lang="cs-CZ" sz="3200" b="1" dirty="0"/>
              <a:t>3</a:t>
            </a:r>
            <a:r>
              <a:rPr lang="cs-CZ" sz="3200" b="1" dirty="0" smtClean="0"/>
              <a:t> . </a:t>
            </a:r>
            <a:r>
              <a:rPr lang="cs-CZ" sz="3200" b="1" dirty="0"/>
              <a:t>7</a:t>
            </a:r>
            <a:r>
              <a:rPr lang="cs-CZ" sz="3200" b="1" dirty="0" smtClean="0"/>
              <a:t> =</a:t>
            </a:r>
          </a:p>
          <a:p>
            <a:r>
              <a:rPr lang="cs-CZ" sz="3200" b="1" dirty="0"/>
              <a:t>7</a:t>
            </a:r>
            <a:r>
              <a:rPr lang="cs-CZ" sz="3200" b="1" dirty="0" smtClean="0"/>
              <a:t> . 0 =</a:t>
            </a:r>
          </a:p>
          <a:p>
            <a:r>
              <a:rPr lang="cs-CZ" sz="3200" b="1" dirty="0" smtClean="0"/>
              <a:t>6 . 7 =</a:t>
            </a:r>
          </a:p>
          <a:p>
            <a:r>
              <a:rPr lang="cs-CZ" sz="3200" b="1" dirty="0"/>
              <a:t>7</a:t>
            </a:r>
            <a:r>
              <a:rPr lang="cs-CZ" sz="3200" b="1" dirty="0" smtClean="0"/>
              <a:t> . </a:t>
            </a:r>
            <a:r>
              <a:rPr lang="cs-CZ" sz="3200" b="1" dirty="0"/>
              <a:t>4</a:t>
            </a:r>
            <a:r>
              <a:rPr lang="cs-CZ" sz="3200" b="1" dirty="0" smtClean="0"/>
              <a:t> = </a:t>
            </a:r>
          </a:p>
          <a:p>
            <a:r>
              <a:rPr lang="cs-CZ" sz="3200" b="1" dirty="0" smtClean="0"/>
              <a:t>5 . 7 =</a:t>
            </a:r>
          </a:p>
          <a:p>
            <a:r>
              <a:rPr lang="cs-CZ" sz="3200" b="1" dirty="0"/>
              <a:t>7</a:t>
            </a:r>
            <a:r>
              <a:rPr lang="cs-CZ" sz="3200" b="1" dirty="0" smtClean="0"/>
              <a:t> . 9 =</a:t>
            </a:r>
          </a:p>
          <a:p>
            <a:r>
              <a:rPr lang="cs-CZ" sz="3200" b="1" dirty="0" smtClean="0"/>
              <a:t>8 . 7 =</a:t>
            </a:r>
          </a:p>
          <a:p>
            <a:r>
              <a:rPr lang="cs-CZ" sz="3200" b="1" dirty="0"/>
              <a:t>7</a:t>
            </a:r>
            <a:r>
              <a:rPr lang="cs-CZ" sz="3200" b="1" dirty="0" smtClean="0"/>
              <a:t> . 1 =</a:t>
            </a:r>
          </a:p>
          <a:p>
            <a:r>
              <a:rPr lang="cs-CZ" sz="3200" b="1" dirty="0" smtClean="0"/>
              <a:t>2 . 7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49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21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42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28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35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63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56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14</a:t>
            </a:r>
            <a:endParaRPr lang="cs-CZ" sz="32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56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7</a:t>
            </a:r>
            <a:r>
              <a:rPr lang="cs-CZ" sz="3200" dirty="0" smtClean="0"/>
              <a:t> . __  =  49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42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7</a:t>
            </a:r>
            <a:r>
              <a:rPr lang="cs-CZ" sz="3200" dirty="0" smtClean="0"/>
              <a:t> . __  =  70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35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28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14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63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21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314324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hračkárně stojí autíčko </a:t>
            </a:r>
            <a:r>
              <a:rPr lang="cs-CZ" sz="2400" dirty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</a:t>
            </a:r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Kč. Kolik potřebuje Tonda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autíčka    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autíčka    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autíčka      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autíček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autíček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autíček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autíček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autíček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autíček 	 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2         7        14  		 </a:t>
            </a:r>
            <a:r>
              <a:rPr lang="cs-CZ" sz="2400" b="1" dirty="0" err="1" smtClean="0">
                <a:solidFill>
                  <a:srgbClr val="FF0000"/>
                </a:solidFill>
              </a:rPr>
              <a:t>14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dirty="0" smtClean="0"/>
              <a:t>3         7        21		 </a:t>
            </a:r>
            <a:r>
              <a:rPr lang="cs-CZ" sz="2400" b="1" dirty="0" err="1" smtClean="0">
                <a:solidFill>
                  <a:srgbClr val="FF0000"/>
                </a:solidFill>
              </a:rPr>
              <a:t>21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4         7        28		  </a:t>
            </a:r>
            <a:r>
              <a:rPr lang="cs-CZ" sz="2400" b="1" dirty="0" err="1" smtClean="0">
                <a:solidFill>
                  <a:srgbClr val="FF0000"/>
                </a:solidFill>
              </a:rPr>
              <a:t>28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5         7        35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35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6         </a:t>
            </a:r>
            <a:r>
              <a:rPr lang="cs-CZ" sz="2400" dirty="0"/>
              <a:t>7</a:t>
            </a:r>
            <a:r>
              <a:rPr lang="cs-CZ" sz="2400" dirty="0" smtClean="0"/>
              <a:t>        42	             	  </a:t>
            </a:r>
            <a:r>
              <a:rPr lang="cs-CZ" sz="2400" b="1" dirty="0" err="1" smtClean="0">
                <a:solidFill>
                  <a:srgbClr val="FF0000"/>
                </a:solidFill>
              </a:rPr>
              <a:t>42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7         </a:t>
            </a:r>
            <a:r>
              <a:rPr lang="cs-CZ" sz="2400" dirty="0" err="1" smtClean="0"/>
              <a:t>7</a:t>
            </a:r>
            <a:r>
              <a:rPr lang="cs-CZ" sz="2400" dirty="0" smtClean="0"/>
              <a:t>        49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49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8         7        56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56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9         7         63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63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10        7         70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70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http://office.</a:t>
            </a:r>
            <a:r>
              <a:rPr lang="cs-CZ" sz="1100" dirty="0" err="1" smtClean="0"/>
              <a:t>microsoft.com</a:t>
            </a:r>
            <a:r>
              <a:rPr lang="cs-CZ" sz="1100" dirty="0" smtClean="0"/>
              <a:t>/</a:t>
            </a:r>
            <a:r>
              <a:rPr lang="cs-CZ" sz="1100" dirty="0" err="1" smtClean="0"/>
              <a:t>cs</a:t>
            </a:r>
            <a:r>
              <a:rPr lang="cs-CZ" sz="1100" dirty="0" smtClean="0"/>
              <a:t>-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</a:t>
            </a:r>
            <a:r>
              <a:rPr lang="cs-CZ" sz="1100" dirty="0" err="1" smtClean="0"/>
              <a:t>results.aspx</a:t>
            </a:r>
            <a:r>
              <a:rPr lang="cs-CZ" sz="1100" dirty="0" smtClean="0"/>
              <a:t>?</a:t>
            </a:r>
            <a:r>
              <a:rPr lang="cs-CZ" sz="1100" dirty="0" err="1" smtClean="0"/>
              <a:t>qu</a:t>
            </a:r>
            <a:r>
              <a:rPr lang="cs-CZ" sz="1100" dirty="0" smtClean="0"/>
              <a:t>=</a:t>
            </a:r>
            <a:r>
              <a:rPr lang="cs-CZ" sz="1100" dirty="0" err="1" smtClean="0"/>
              <a:t>teplom</a:t>
            </a:r>
            <a:r>
              <a:rPr lang="cs-CZ" sz="1100" dirty="0" smtClean="0"/>
              <a:t>%C4%9Br&amp;ex=1&amp;</a:t>
            </a:r>
            <a:r>
              <a:rPr lang="cs-CZ" sz="1100" dirty="0" err="1" smtClean="0"/>
              <a:t>origin</a:t>
            </a:r>
            <a:r>
              <a:rPr lang="cs-CZ" sz="1100" dirty="0" smtClean="0"/>
              <a:t>=FX010132103#</a:t>
            </a:r>
            <a:r>
              <a:rPr lang="cs-CZ" sz="1100" dirty="0" err="1" smtClean="0"/>
              <a:t>ai</a:t>
            </a:r>
            <a:r>
              <a:rPr lang="cs-CZ" sz="1100" dirty="0" smtClean="0"/>
              <a:t>:MC900199360|</a:t>
            </a:r>
            <a:r>
              <a:rPr lang="cs-CZ" sz="1100" dirty="0" err="1" smtClean="0"/>
              <a:t>mt</a:t>
            </a:r>
            <a:r>
              <a:rPr lang="cs-CZ" sz="1100" dirty="0" smtClean="0"/>
              <a:t>:1|</a:t>
            </a:r>
            <a:endParaRPr lang="cs-CZ" sz="1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05172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86</TotalTime>
  <Words>359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7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11</cp:revision>
  <dcterms:created xsi:type="dcterms:W3CDTF">2012-08-30T18:48:40Z</dcterms:created>
  <dcterms:modified xsi:type="dcterms:W3CDTF">2013-05-18T09:35:09Z</dcterms:modified>
</cp:coreProperties>
</file>