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Představení </a:t>
          </a:r>
          <a:r>
            <a:rPr lang="cs-CZ" smtClean="0"/>
            <a:t>násobků 8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doplní příklady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</dgm:pt>
    <dgm:pt modelId="{1D9037D7-DF25-4520-89FE-415290D0698E}" type="sibTrans" cxnId="{DD47D967-EC0C-4EF6-9B56-E05DD27245D9}">
      <dgm:prSet/>
      <dgm:spPr/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</dgm:pt>
    <dgm:pt modelId="{2B19C187-A238-4A3D-BAC7-F5FA2F41D149}" type="sibTrans" cxnId="{759366E0-3AD8-492D-B5AA-74D3822482D7}">
      <dgm:prSet/>
      <dgm:spPr/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</dgm:pt>
    <dgm:pt modelId="{52D8C0CB-0A74-4777-AE1E-BC601AA5A2D9}" type="sibTrans" cxnId="{A2CDBF8B-2386-455B-B5D7-22FAB53EB3C5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C0E7CA-76FB-48B6-A685-77B601DC3681}" type="presOf" srcId="{BDDD4DDD-EE8D-445F-AC18-7C5437CA8C48}" destId="{2DC487CC-E9E4-4EA4-BB91-CDD8E08D7F9F}" srcOrd="0" destOrd="1" presId="urn:microsoft.com/office/officeart/2005/8/layout/vList5"/>
    <dgm:cxn modelId="{1F89D24C-8261-46F0-B7BD-5E2920CF484C}" type="presOf" srcId="{4F6E83EA-AC31-4E36-8891-F2C91E5905B7}" destId="{DFBA2570-DC6A-4134-ADBB-7F5A08893096}" srcOrd="0" destOrd="0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3ECE77A3-551F-431F-B6A3-794BF533F466}" type="presOf" srcId="{B917FAB7-AE63-4A73-B72C-1B8056EA7232}" destId="{AB45A717-C4A2-4E1D-A22B-5D63AA9A9AF0}" srcOrd="0" destOrd="0" presId="urn:microsoft.com/office/officeart/2005/8/layout/vList5"/>
    <dgm:cxn modelId="{92C20B46-C1D4-4500-87C0-D5224BF817B0}" type="presOf" srcId="{40B5DCB7-C7CB-4BA2-B535-518E74E1BD92}" destId="{9787DFAD-77F3-4D1C-9D62-3E1920C0F211}" srcOrd="0" destOrd="0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06C52737-EC4F-4046-BB1D-0BE695D1E06D}" type="presOf" srcId="{4FD57912-A6E1-4E74-8197-FCA34ABC24CA}" destId="{F787EAE4-5F79-410B-AEA6-9E043D616AF6}" srcOrd="0" destOrd="0" presId="urn:microsoft.com/office/officeart/2005/8/layout/vList5"/>
    <dgm:cxn modelId="{FCB1BE6D-5374-47C6-89B7-14A3E90CA880}" type="presOf" srcId="{72E6B20D-E572-41E6-90C9-F045704AF295}" destId="{5FAB20A1-9E80-4CEC-87A2-8955CAE2A397}" srcOrd="0" destOrd="0" presId="urn:microsoft.com/office/officeart/2005/8/layout/vList5"/>
    <dgm:cxn modelId="{856AA679-D563-44F9-894F-2D37E40F7BD5}" type="presOf" srcId="{35F86658-B277-40A7-95CF-9EF2A1424976}" destId="{40FB13CA-8FB2-4E6A-B30F-0B22C2A143F8}" srcOrd="0" destOrd="0" presId="urn:microsoft.com/office/officeart/2005/8/layout/vList5"/>
    <dgm:cxn modelId="{489FAED1-BFF0-4129-9E2C-E47692FD0FCD}" type="presOf" srcId="{283F01EB-3D6D-4DBA-8AFB-2B2227F58373}" destId="{2DC487CC-E9E4-4EA4-BB91-CDD8E08D7F9F}" srcOrd="0" destOrd="0" presId="urn:microsoft.com/office/officeart/2005/8/layout/vList5"/>
    <dgm:cxn modelId="{4F233447-77C2-41BF-A9AB-2E66533B579A}" type="presOf" srcId="{8443400D-4EF3-4F0D-8C6E-7156DDEF168F}" destId="{CFA62F82-02D7-403B-A9EC-938C44A6AF7F}" srcOrd="0" destOrd="0" presId="urn:microsoft.com/office/officeart/2005/8/layout/vList5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1E9B2AB5-5C52-4E9D-BB45-A45EE019B227}" type="presOf" srcId="{867BAC41-E6CD-4B59-AE8D-C20F74D0DB6D}" destId="{951185F2-B078-4479-9A33-4A32BE4E4A48}" srcOrd="0" destOrd="0" presId="urn:microsoft.com/office/officeart/2005/8/layout/vList5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3DAA37BE-477D-459B-A19F-62CF20A154C8}" type="presOf" srcId="{86CFD52E-0505-4D8B-B65C-32EAE9F2569B}" destId="{5FAB20A1-9E80-4CEC-87A2-8955CAE2A397}" srcOrd="0" destOrd="1" presId="urn:microsoft.com/office/officeart/2005/8/layout/vList5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CEAF4869-CFA0-4957-8057-D416163F73E4}" type="presOf" srcId="{5BBFDE86-D59B-49A6-85E7-3F4CEF988EDF}" destId="{A03393FF-F85A-44A0-A2A9-09BA86FEC26A}" srcOrd="0" destOrd="0" presId="urn:microsoft.com/office/officeart/2005/8/layout/vList5"/>
    <dgm:cxn modelId="{6AC8FE2F-5714-4BE0-8767-E99EFC958425}" type="presOf" srcId="{88D76C6B-77ED-41E8-8D8D-5041DBA7158D}" destId="{A03393FF-F85A-44A0-A2A9-09BA86FEC26A}" srcOrd="0" destOrd="1" presId="urn:microsoft.com/office/officeart/2005/8/layout/vList5"/>
    <dgm:cxn modelId="{F63809BF-A31C-4139-8103-A5F748167F96}" type="presOf" srcId="{888F87C1-0858-4543-AF41-1F6F967BA0C0}" destId="{00C8FDD2-A1EC-4A3E-8C6E-567C3A069356}" srcOrd="0" destOrd="0" presId="urn:microsoft.com/office/officeart/2005/8/layout/vList5"/>
    <dgm:cxn modelId="{DE9ECCAC-87A0-42A8-8750-BB29D2F1A341}" type="presParOf" srcId="{9787DFAD-77F3-4D1C-9D62-3E1920C0F211}" destId="{18A4A846-04B1-4B07-A007-05D56EF71DC9}" srcOrd="0" destOrd="0" presId="urn:microsoft.com/office/officeart/2005/8/layout/vList5"/>
    <dgm:cxn modelId="{8930CF8A-4279-4D48-9022-9761F6071DE3}" type="presParOf" srcId="{18A4A846-04B1-4B07-A007-05D56EF71DC9}" destId="{CFA62F82-02D7-403B-A9EC-938C44A6AF7F}" srcOrd="0" destOrd="0" presId="urn:microsoft.com/office/officeart/2005/8/layout/vList5"/>
    <dgm:cxn modelId="{6F2976BA-4FBF-41F5-B79A-8D05BEDCAE6F}" type="presParOf" srcId="{18A4A846-04B1-4B07-A007-05D56EF71DC9}" destId="{40FB13CA-8FB2-4E6A-B30F-0B22C2A143F8}" srcOrd="1" destOrd="0" presId="urn:microsoft.com/office/officeart/2005/8/layout/vList5"/>
    <dgm:cxn modelId="{17D13E9D-1038-4ED6-A8DE-3AF6359EF921}" type="presParOf" srcId="{9787DFAD-77F3-4D1C-9D62-3E1920C0F211}" destId="{E9567929-53F7-4F84-94DD-FE650570F5CB}" srcOrd="1" destOrd="0" presId="urn:microsoft.com/office/officeart/2005/8/layout/vList5"/>
    <dgm:cxn modelId="{E053B6CB-8E11-4B11-ACCD-E3176B53E42C}" type="presParOf" srcId="{9787DFAD-77F3-4D1C-9D62-3E1920C0F211}" destId="{81FFBE42-3EB2-471F-A332-D0E0EA3F6FC8}" srcOrd="2" destOrd="0" presId="urn:microsoft.com/office/officeart/2005/8/layout/vList5"/>
    <dgm:cxn modelId="{2E3E4879-83EC-4C22-8397-0890EB508B36}" type="presParOf" srcId="{81FFBE42-3EB2-471F-A332-D0E0EA3F6FC8}" destId="{DFBA2570-DC6A-4134-ADBB-7F5A08893096}" srcOrd="0" destOrd="0" presId="urn:microsoft.com/office/officeart/2005/8/layout/vList5"/>
    <dgm:cxn modelId="{3915CB82-83FF-43D6-BE5D-C9DB48C4A5FF}" type="presParOf" srcId="{81FFBE42-3EB2-471F-A332-D0E0EA3F6FC8}" destId="{F787EAE4-5F79-410B-AEA6-9E043D616AF6}" srcOrd="1" destOrd="0" presId="urn:microsoft.com/office/officeart/2005/8/layout/vList5"/>
    <dgm:cxn modelId="{CB41F86B-6523-4310-8495-A22564EC8B5B}" type="presParOf" srcId="{9787DFAD-77F3-4D1C-9D62-3E1920C0F211}" destId="{C912CFBE-E60D-49ED-83D1-050F285A0C47}" srcOrd="3" destOrd="0" presId="urn:microsoft.com/office/officeart/2005/8/layout/vList5"/>
    <dgm:cxn modelId="{251780AE-72AD-488D-B08F-7DBD1A72BFAA}" type="presParOf" srcId="{9787DFAD-77F3-4D1C-9D62-3E1920C0F211}" destId="{13915337-0D4F-4888-84E9-5459C5326387}" srcOrd="4" destOrd="0" presId="urn:microsoft.com/office/officeart/2005/8/layout/vList5"/>
    <dgm:cxn modelId="{B4FD242C-E4F1-4551-8555-BA1E15411437}" type="presParOf" srcId="{13915337-0D4F-4888-84E9-5459C5326387}" destId="{951185F2-B078-4479-9A33-4A32BE4E4A48}" srcOrd="0" destOrd="0" presId="urn:microsoft.com/office/officeart/2005/8/layout/vList5"/>
    <dgm:cxn modelId="{A9F8EEF3-BF61-4C1F-A9E2-DE44EFABE8D5}" type="presParOf" srcId="{13915337-0D4F-4888-84E9-5459C5326387}" destId="{A03393FF-F85A-44A0-A2A9-09BA86FEC26A}" srcOrd="1" destOrd="0" presId="urn:microsoft.com/office/officeart/2005/8/layout/vList5"/>
    <dgm:cxn modelId="{49C4A9E5-B43A-427F-8078-00142476A2BE}" type="presParOf" srcId="{9787DFAD-77F3-4D1C-9D62-3E1920C0F211}" destId="{2132B1FA-EC76-447E-A852-A7C3855E5467}" srcOrd="5" destOrd="0" presId="urn:microsoft.com/office/officeart/2005/8/layout/vList5"/>
    <dgm:cxn modelId="{614439BF-287F-44D1-BA23-2BF3935620E7}" type="presParOf" srcId="{9787DFAD-77F3-4D1C-9D62-3E1920C0F211}" destId="{88B352DA-50E5-40A2-B266-94F33FB7C32C}" srcOrd="6" destOrd="0" presId="urn:microsoft.com/office/officeart/2005/8/layout/vList5"/>
    <dgm:cxn modelId="{98268917-4928-40B2-B45D-CBA1A35DC0D9}" type="presParOf" srcId="{88B352DA-50E5-40A2-B266-94F33FB7C32C}" destId="{AB45A717-C4A2-4E1D-A22B-5D63AA9A9AF0}" srcOrd="0" destOrd="0" presId="urn:microsoft.com/office/officeart/2005/8/layout/vList5"/>
    <dgm:cxn modelId="{65AF3C66-4909-4A91-A4D8-DAFC4DE9BA94}" type="presParOf" srcId="{88B352DA-50E5-40A2-B266-94F33FB7C32C}" destId="{2DC487CC-E9E4-4EA4-BB91-CDD8E08D7F9F}" srcOrd="1" destOrd="0" presId="urn:microsoft.com/office/officeart/2005/8/layout/vList5"/>
    <dgm:cxn modelId="{B8E4972B-2852-46A0-97E5-75D53D64CFD4}" type="presParOf" srcId="{9787DFAD-77F3-4D1C-9D62-3E1920C0F211}" destId="{0E77BA41-3EDA-49DA-B2B7-4C29F9AFDA9A}" srcOrd="7" destOrd="0" presId="urn:microsoft.com/office/officeart/2005/8/layout/vList5"/>
    <dgm:cxn modelId="{7C9A57C2-A979-45BB-85B5-F4CE1569773B}" type="presParOf" srcId="{9787DFAD-77F3-4D1C-9D62-3E1920C0F211}" destId="{F7C3FC34-51B2-437D-98F0-E2971C6357A0}" srcOrd="8" destOrd="0" presId="urn:microsoft.com/office/officeart/2005/8/layout/vList5"/>
    <dgm:cxn modelId="{0747D37A-617A-4E77-A162-387AB6C088C7}" type="presParOf" srcId="{F7C3FC34-51B2-437D-98F0-E2971C6357A0}" destId="{00C8FDD2-A1EC-4A3E-8C6E-567C3A069356}" srcOrd="0" destOrd="0" presId="urn:microsoft.com/office/officeart/2005/8/layout/vList5"/>
    <dgm:cxn modelId="{AA224F78-B6D8-49A3-A5BE-37014F1618B3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C32C1C8-68F8-4246-9383-8DB444FC4721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95B4024-E68C-4294-B998-3C0D503FCA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4661925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19936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1214422"/>
            <a:ext cx="4048143" cy="52864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NÁSOBENÍ  8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radley Hand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3174" y="207167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  x  2   =  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4876" y="1357298"/>
            <a:ext cx="5000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0</a:t>
            </a:r>
          </a:p>
          <a:p>
            <a:r>
              <a:rPr lang="cs-CZ" sz="2400" dirty="0" smtClean="0"/>
              <a:t>  8</a:t>
            </a:r>
          </a:p>
          <a:p>
            <a:r>
              <a:rPr lang="cs-CZ" sz="2400" dirty="0" smtClean="0"/>
              <a:t>16</a:t>
            </a:r>
          </a:p>
          <a:p>
            <a:r>
              <a:rPr lang="cs-CZ" sz="2400" dirty="0" smtClean="0"/>
              <a:t>24</a:t>
            </a:r>
          </a:p>
          <a:p>
            <a:r>
              <a:rPr lang="cs-CZ" sz="2400" dirty="0" smtClean="0"/>
              <a:t>32</a:t>
            </a:r>
          </a:p>
          <a:p>
            <a:r>
              <a:rPr lang="cs-CZ" sz="2400" dirty="0" smtClean="0"/>
              <a:t>40</a:t>
            </a:r>
          </a:p>
          <a:p>
            <a:r>
              <a:rPr lang="cs-CZ" sz="2400" dirty="0" smtClean="0"/>
              <a:t>48</a:t>
            </a:r>
          </a:p>
          <a:p>
            <a:r>
              <a:rPr lang="cs-CZ" sz="2400" dirty="0" smtClean="0"/>
              <a:t>56</a:t>
            </a:r>
          </a:p>
          <a:p>
            <a:r>
              <a:rPr lang="cs-CZ" sz="2400" dirty="0" smtClean="0"/>
              <a:t>64</a:t>
            </a:r>
          </a:p>
          <a:p>
            <a:r>
              <a:rPr lang="cs-CZ" sz="2400" dirty="0" smtClean="0"/>
              <a:t>72</a:t>
            </a:r>
          </a:p>
          <a:p>
            <a:r>
              <a:rPr lang="cs-CZ" sz="2400" dirty="0" smtClean="0"/>
              <a:t>80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43174" y="135729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 x  0  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3174" y="1714488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 x  1  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3174" y="250030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 x  3  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174" y="292893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  x  4  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3174" y="328612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  x  5  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64331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 x  6  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92906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  x  7  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428625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  x  8  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4643446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  x  9  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43174" y="5000636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8</a:t>
            </a:r>
            <a:r>
              <a:rPr lang="cs-CZ" sz="2400" dirty="0" smtClean="0"/>
              <a:t>  x 10   =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Vypočítej 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857364"/>
            <a:ext cx="7286676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b="1" dirty="0"/>
              <a:t>8</a:t>
            </a:r>
            <a:r>
              <a:rPr lang="cs-CZ" sz="3200" b="1" dirty="0" smtClean="0"/>
              <a:t> . 7 = </a:t>
            </a:r>
          </a:p>
          <a:p>
            <a:r>
              <a:rPr lang="cs-CZ" sz="3200" b="1" dirty="0"/>
              <a:t>3</a:t>
            </a:r>
            <a:r>
              <a:rPr lang="cs-CZ" sz="3200" b="1" dirty="0" smtClean="0"/>
              <a:t> . 8 =</a:t>
            </a:r>
          </a:p>
          <a:p>
            <a:r>
              <a:rPr lang="cs-CZ" sz="3200" b="1" dirty="0" smtClean="0"/>
              <a:t>8 . 0 =</a:t>
            </a:r>
          </a:p>
          <a:p>
            <a:r>
              <a:rPr lang="cs-CZ" sz="3200" b="1" dirty="0" smtClean="0"/>
              <a:t>6 . </a:t>
            </a:r>
            <a:r>
              <a:rPr lang="cs-CZ" sz="3200" b="1" dirty="0"/>
              <a:t>8</a:t>
            </a:r>
            <a:r>
              <a:rPr lang="cs-CZ" sz="3200" b="1" dirty="0" smtClean="0"/>
              <a:t> =</a:t>
            </a:r>
          </a:p>
          <a:p>
            <a:r>
              <a:rPr lang="cs-CZ" sz="3200" b="1" dirty="0" smtClean="0"/>
              <a:t>8 . </a:t>
            </a:r>
            <a:r>
              <a:rPr lang="cs-CZ" sz="3200" b="1" dirty="0"/>
              <a:t>4</a:t>
            </a:r>
            <a:r>
              <a:rPr lang="cs-CZ" sz="3200" b="1" dirty="0" smtClean="0"/>
              <a:t> = </a:t>
            </a:r>
          </a:p>
          <a:p>
            <a:r>
              <a:rPr lang="cs-CZ" sz="3200" b="1" dirty="0" smtClean="0"/>
              <a:t>5 . </a:t>
            </a:r>
            <a:r>
              <a:rPr lang="cs-CZ" sz="3200" b="1" dirty="0"/>
              <a:t>8</a:t>
            </a:r>
            <a:r>
              <a:rPr lang="cs-CZ" sz="3200" b="1" dirty="0" smtClean="0"/>
              <a:t> =</a:t>
            </a:r>
          </a:p>
          <a:p>
            <a:r>
              <a:rPr lang="cs-CZ" sz="3200" b="1" dirty="0" smtClean="0"/>
              <a:t>8 . 9 =</a:t>
            </a:r>
          </a:p>
          <a:p>
            <a:r>
              <a:rPr lang="cs-CZ" sz="3200" b="1" dirty="0" smtClean="0"/>
              <a:t>8 . </a:t>
            </a:r>
            <a:r>
              <a:rPr lang="cs-CZ" sz="3200" b="1" dirty="0"/>
              <a:t>8</a:t>
            </a:r>
            <a:r>
              <a:rPr lang="cs-CZ" sz="3200" b="1" dirty="0" smtClean="0"/>
              <a:t> =</a:t>
            </a:r>
          </a:p>
          <a:p>
            <a:r>
              <a:rPr lang="cs-CZ" sz="3200" b="1" dirty="0" smtClean="0"/>
              <a:t>8 . 1 =</a:t>
            </a:r>
          </a:p>
          <a:p>
            <a:r>
              <a:rPr lang="cs-CZ" sz="3200" b="1" dirty="0" smtClean="0"/>
              <a:t>2 . </a:t>
            </a:r>
            <a:r>
              <a:rPr lang="cs-CZ" sz="3200" b="1" dirty="0"/>
              <a:t>8</a:t>
            </a:r>
            <a:r>
              <a:rPr lang="cs-CZ" sz="3200" b="1" dirty="0" smtClean="0"/>
              <a:t>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4929198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56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36" y="4786322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00826" y="585789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24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592933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48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500063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32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628" y="5857892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585789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72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56490" y="4999537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64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72462" y="57150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8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500063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16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0213E-6 L 0.11546 -0.449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65495E-6 L -0.4724 -0.51411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23682E-6 L -0.0408 -0.292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" y="-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5.64292E-6 L -0.14965 -0.38831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6716E-6 L -0.37275 -0.177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05273E-7 L 0.06389 -0.59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2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37558E-6 L 0.42534 -0.51387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6105E-6 L -0.14236 -0.3237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" y="-1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36633E-6 L -0.26823 -0.3545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716E-6 L 0.16528 -0.1771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428604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Doplň příklady tak aby byly pravdivé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2285992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8  =  64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143248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 . __  =  56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000504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. __  =  48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4857760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8 . __  =  </a:t>
            </a:r>
            <a:r>
              <a:rPr lang="cs-CZ" sz="3200" dirty="0"/>
              <a:t>8</a:t>
            </a:r>
            <a:r>
              <a:rPr lang="cs-CZ" sz="3200" dirty="0" smtClean="0"/>
              <a:t>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571501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 . __  =  0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228599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5  =  40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314324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4  =  32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2066" y="4000504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. __  =  16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2066" y="485776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. __  =  72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2066" y="571501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3  =  24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35729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57290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21494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3504" y="314324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485776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14942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314324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85852" y="485776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4357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8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571612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 pekárně stojí bageta </a:t>
            </a:r>
            <a:r>
              <a:rPr lang="cs-CZ" sz="2400" dirty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</a:t>
            </a:r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Kč. Kolik potřebuje Hana peněz, aby si mohl koupit :</a:t>
            </a:r>
          </a:p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(napiš podle zadání příklad) </a:t>
            </a:r>
            <a:endParaRPr lang="cs-CZ" sz="2400" dirty="0">
              <a:solidFill>
                <a:srgbClr val="7030A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3214686"/>
            <a:ext cx="73581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 bagety          ___ . ___ = ___                 	_____ Kč     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 bagety       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 bagety      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 baget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baget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 baget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8 baget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9 baget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10 baget 	   ___ . ___ = ___		_____ Kč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28926" y="3143248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2         8        16  		 </a:t>
            </a:r>
            <a:r>
              <a:rPr lang="cs-CZ" sz="2400" b="1" dirty="0" err="1" smtClean="0">
                <a:solidFill>
                  <a:srgbClr val="FF0000"/>
                </a:solidFill>
              </a:rPr>
              <a:t>16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357187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dirty="0" smtClean="0"/>
              <a:t>3         8        24		 </a:t>
            </a:r>
            <a:r>
              <a:rPr lang="cs-CZ" sz="2400" b="1" dirty="0" err="1" smtClean="0">
                <a:solidFill>
                  <a:srgbClr val="FF0000"/>
                </a:solidFill>
              </a:rPr>
              <a:t>24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3929066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4         8        32		  </a:t>
            </a:r>
            <a:r>
              <a:rPr lang="cs-CZ" sz="2400" b="1" dirty="0" err="1" smtClean="0">
                <a:solidFill>
                  <a:srgbClr val="FF0000"/>
                </a:solidFill>
              </a:rPr>
              <a:t>32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88" y="428625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5         8        40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40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4643446"/>
            <a:ext cx="4929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6         8        48	             	  </a:t>
            </a:r>
            <a:r>
              <a:rPr lang="cs-CZ" sz="2400" b="1" dirty="0" err="1" smtClean="0">
                <a:solidFill>
                  <a:srgbClr val="FF0000"/>
                </a:solidFill>
              </a:rPr>
              <a:t>48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6050" y="507207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7         </a:t>
            </a:r>
            <a:r>
              <a:rPr lang="cs-CZ" sz="2400" dirty="0"/>
              <a:t>8</a:t>
            </a:r>
            <a:r>
              <a:rPr lang="cs-CZ" sz="2400" dirty="0" smtClean="0"/>
              <a:t>        56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56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542926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8         </a:t>
            </a:r>
            <a:r>
              <a:rPr lang="cs-CZ" sz="2400" dirty="0" err="1" smtClean="0"/>
              <a:t>8</a:t>
            </a:r>
            <a:r>
              <a:rPr lang="cs-CZ" sz="2400" dirty="0" smtClean="0"/>
              <a:t>        64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64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78645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9         8         72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72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6050" y="614364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dirty="0" smtClean="0"/>
              <a:t>10        8         </a:t>
            </a:r>
            <a:r>
              <a:rPr lang="cs-CZ" sz="2400" dirty="0"/>
              <a:t>8</a:t>
            </a:r>
            <a:r>
              <a:rPr lang="cs-CZ" sz="2400" dirty="0" smtClean="0"/>
              <a:t>0                          </a:t>
            </a:r>
            <a:r>
              <a:rPr lang="cs-CZ" sz="2400" b="1" dirty="0" err="1">
                <a:solidFill>
                  <a:srgbClr val="FF0000"/>
                </a:solidFill>
              </a:rPr>
              <a:t>8</a:t>
            </a:r>
            <a:r>
              <a:rPr lang="cs-CZ" sz="2400" b="1" dirty="0" err="1" smtClean="0">
                <a:solidFill>
                  <a:srgbClr val="FF0000"/>
                </a:solidFill>
              </a:rPr>
              <a:t>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8143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http://office.</a:t>
            </a:r>
            <a:r>
              <a:rPr lang="cs-CZ" sz="1100" dirty="0" err="1" smtClean="0"/>
              <a:t>microsoft.com</a:t>
            </a:r>
            <a:r>
              <a:rPr lang="cs-CZ" sz="1100" dirty="0" smtClean="0"/>
              <a:t>/</a:t>
            </a:r>
            <a:r>
              <a:rPr lang="cs-CZ" sz="1100" dirty="0" err="1" smtClean="0"/>
              <a:t>cs</a:t>
            </a:r>
            <a:r>
              <a:rPr lang="cs-CZ" sz="1100" dirty="0" smtClean="0"/>
              <a:t>-</a:t>
            </a:r>
            <a:r>
              <a:rPr lang="cs-CZ" sz="1100" dirty="0" err="1" smtClean="0"/>
              <a:t>cz</a:t>
            </a:r>
            <a:r>
              <a:rPr lang="cs-CZ" sz="1100" dirty="0" smtClean="0"/>
              <a:t>/</a:t>
            </a:r>
            <a:r>
              <a:rPr lang="cs-CZ" sz="1100" dirty="0" err="1" smtClean="0"/>
              <a:t>images</a:t>
            </a:r>
            <a:r>
              <a:rPr lang="cs-CZ" sz="1100" dirty="0" smtClean="0"/>
              <a:t>/</a:t>
            </a:r>
            <a:r>
              <a:rPr lang="cs-CZ" sz="1100" dirty="0" err="1" smtClean="0"/>
              <a:t>results.aspx</a:t>
            </a:r>
            <a:r>
              <a:rPr lang="cs-CZ" sz="1100" dirty="0" smtClean="0"/>
              <a:t>?</a:t>
            </a:r>
            <a:r>
              <a:rPr lang="cs-CZ" sz="1100" dirty="0" err="1" smtClean="0"/>
              <a:t>qu</a:t>
            </a:r>
            <a:r>
              <a:rPr lang="cs-CZ" sz="1100" dirty="0" smtClean="0"/>
              <a:t>=</a:t>
            </a:r>
            <a:r>
              <a:rPr lang="cs-CZ" sz="1100" dirty="0" err="1" smtClean="0"/>
              <a:t>teplom</a:t>
            </a:r>
            <a:r>
              <a:rPr lang="cs-CZ" sz="1100" dirty="0" smtClean="0"/>
              <a:t>%C4%9Br&amp;ex=1&amp;</a:t>
            </a:r>
            <a:r>
              <a:rPr lang="cs-CZ" sz="1100" dirty="0" err="1" smtClean="0"/>
              <a:t>origin</a:t>
            </a:r>
            <a:r>
              <a:rPr lang="cs-CZ" sz="1100" dirty="0" smtClean="0"/>
              <a:t>=FX010132103#</a:t>
            </a:r>
            <a:r>
              <a:rPr lang="cs-CZ" sz="1100" dirty="0" err="1" smtClean="0"/>
              <a:t>ai</a:t>
            </a:r>
            <a:r>
              <a:rPr lang="cs-CZ" sz="1100" dirty="0" smtClean="0"/>
              <a:t>:MC900199360|</a:t>
            </a:r>
            <a:r>
              <a:rPr lang="cs-CZ" sz="1100" dirty="0" err="1" smtClean="0"/>
              <a:t>mt</a:t>
            </a:r>
            <a:r>
              <a:rPr lang="cs-CZ" sz="1100" dirty="0" smtClean="0"/>
              <a:t>:1|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051720" y="566124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73</TotalTime>
  <Words>359</Words>
  <Application>Microsoft Office PowerPoint</Application>
  <PresentationFormat>Předvádění na obrazovce (4:3)</PresentationFormat>
  <Paragraphs>108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NÁSOBENÍ  8</vt:lpstr>
      <vt:lpstr>Vypočítej </vt:lpstr>
      <vt:lpstr>Doplň příklady tak aby byly pravdivé</vt:lpstr>
      <vt:lpstr>Slovní úloha</vt:lpstr>
      <vt:lpstr>Obrázky použité z: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10</cp:revision>
  <dcterms:created xsi:type="dcterms:W3CDTF">2012-08-30T19:03:10Z</dcterms:created>
  <dcterms:modified xsi:type="dcterms:W3CDTF">2013-05-18T09:35:39Z</dcterms:modified>
</cp:coreProperties>
</file>