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9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7F0816-A661-4D7C-B66B-147036614298}" type="presOf" srcId="{8443400D-4EF3-4F0D-8C6E-7156DDEF168F}" destId="{CFA62F82-02D7-403B-A9EC-938C44A6AF7F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29CFFF1D-7A25-417B-90E7-B1BBF9207A8A}" type="presOf" srcId="{35F86658-B277-40A7-95CF-9EF2A1424976}" destId="{40FB13CA-8FB2-4E6A-B30F-0B22C2A143F8}" srcOrd="0" destOrd="0" presId="urn:microsoft.com/office/officeart/2005/8/layout/vList5"/>
    <dgm:cxn modelId="{FF5870E6-54C4-428F-8633-FD3AB766C9C4}" type="presOf" srcId="{BDDD4DDD-EE8D-445F-AC18-7C5437CA8C48}" destId="{2DC487CC-E9E4-4EA4-BB91-CDD8E08D7F9F}" srcOrd="0" destOrd="1" presId="urn:microsoft.com/office/officeart/2005/8/layout/vList5"/>
    <dgm:cxn modelId="{574C3842-EAAA-43C5-BAF7-985B028B4054}" type="presOf" srcId="{4FD57912-A6E1-4E74-8197-FCA34ABC24CA}" destId="{F787EAE4-5F79-410B-AEA6-9E043D616AF6}" srcOrd="0" destOrd="0" presId="urn:microsoft.com/office/officeart/2005/8/layout/vList5"/>
    <dgm:cxn modelId="{64A8EA76-092F-4E87-ABA5-03C5B4D55C95}" type="presOf" srcId="{283F01EB-3D6D-4DBA-8AFB-2B2227F58373}" destId="{2DC487CC-E9E4-4EA4-BB91-CDD8E08D7F9F}" srcOrd="0" destOrd="0" presId="urn:microsoft.com/office/officeart/2005/8/layout/vList5"/>
    <dgm:cxn modelId="{40F65590-4BBD-4C25-B704-8DEB85CE611D}" type="presOf" srcId="{88D76C6B-77ED-41E8-8D8D-5041DBA7158D}" destId="{A03393FF-F85A-44A0-A2A9-09BA86FEC26A}" srcOrd="0" destOrd="1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D30C6C4C-61A5-4FF9-93AB-976250896A6F}" type="presOf" srcId="{86CFD52E-0505-4D8B-B65C-32EAE9F2569B}" destId="{5FAB20A1-9E80-4CEC-87A2-8955CAE2A397}" srcOrd="0" destOrd="1" presId="urn:microsoft.com/office/officeart/2005/8/layout/vList5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056D16A7-3C2F-47C6-AB4E-1DE701DD9043}" type="presOf" srcId="{5BBFDE86-D59B-49A6-85E7-3F4CEF988EDF}" destId="{A03393FF-F85A-44A0-A2A9-09BA86FEC26A}" srcOrd="0" destOrd="0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0A601C60-BF9B-4E9B-9240-C8241FF30064}" type="presOf" srcId="{888F87C1-0858-4543-AF41-1F6F967BA0C0}" destId="{00C8FDD2-A1EC-4A3E-8C6E-567C3A069356}" srcOrd="0" destOrd="0" presId="urn:microsoft.com/office/officeart/2005/8/layout/vList5"/>
    <dgm:cxn modelId="{BD823B45-E183-49B0-AE65-0F99180518B9}" type="presOf" srcId="{40B5DCB7-C7CB-4BA2-B535-518E74E1BD92}" destId="{9787DFAD-77F3-4D1C-9D62-3E1920C0F211}" srcOrd="0" destOrd="0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DD4951D4-C0B8-48C8-A0DB-CB45FE3ADD48}" type="presOf" srcId="{B917FAB7-AE63-4A73-B72C-1B8056EA7232}" destId="{AB45A717-C4A2-4E1D-A22B-5D63AA9A9AF0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AB5B8FBB-A194-4906-9D1A-2A3132233D4B}" type="presOf" srcId="{867BAC41-E6CD-4B59-AE8D-C20F74D0DB6D}" destId="{951185F2-B078-4479-9A33-4A32BE4E4A48}" srcOrd="0" destOrd="0" presId="urn:microsoft.com/office/officeart/2005/8/layout/vList5"/>
    <dgm:cxn modelId="{2AD26184-DA3F-437C-B022-6FA8FFC00863}" type="presOf" srcId="{72E6B20D-E572-41E6-90C9-F045704AF295}" destId="{5FAB20A1-9E80-4CEC-87A2-8955CAE2A397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4C1030D8-AA9E-4EDE-AA39-8FF673EECB08}" type="presOf" srcId="{4F6E83EA-AC31-4E36-8891-F2C91E5905B7}" destId="{DFBA2570-DC6A-4134-ADBB-7F5A08893096}" srcOrd="0" destOrd="0" presId="urn:microsoft.com/office/officeart/2005/8/layout/vList5"/>
    <dgm:cxn modelId="{68A3087C-5EBB-48EB-A41A-006BBCFD58E4}" type="presParOf" srcId="{9787DFAD-77F3-4D1C-9D62-3E1920C0F211}" destId="{18A4A846-04B1-4B07-A007-05D56EF71DC9}" srcOrd="0" destOrd="0" presId="urn:microsoft.com/office/officeart/2005/8/layout/vList5"/>
    <dgm:cxn modelId="{AD8C5A47-F334-453E-B20F-50D85D2A9EFB}" type="presParOf" srcId="{18A4A846-04B1-4B07-A007-05D56EF71DC9}" destId="{CFA62F82-02D7-403B-A9EC-938C44A6AF7F}" srcOrd="0" destOrd="0" presId="urn:microsoft.com/office/officeart/2005/8/layout/vList5"/>
    <dgm:cxn modelId="{437BACD1-E1DD-46F5-96E6-7E38DB4C076B}" type="presParOf" srcId="{18A4A846-04B1-4B07-A007-05D56EF71DC9}" destId="{40FB13CA-8FB2-4E6A-B30F-0B22C2A143F8}" srcOrd="1" destOrd="0" presId="urn:microsoft.com/office/officeart/2005/8/layout/vList5"/>
    <dgm:cxn modelId="{854449CA-CB59-4304-9F56-DDDC8A887B02}" type="presParOf" srcId="{9787DFAD-77F3-4D1C-9D62-3E1920C0F211}" destId="{E9567929-53F7-4F84-94DD-FE650570F5CB}" srcOrd="1" destOrd="0" presId="urn:microsoft.com/office/officeart/2005/8/layout/vList5"/>
    <dgm:cxn modelId="{FC56FDD0-2501-4506-A6AE-1F2FA46EC8A5}" type="presParOf" srcId="{9787DFAD-77F3-4D1C-9D62-3E1920C0F211}" destId="{81FFBE42-3EB2-471F-A332-D0E0EA3F6FC8}" srcOrd="2" destOrd="0" presId="urn:microsoft.com/office/officeart/2005/8/layout/vList5"/>
    <dgm:cxn modelId="{46AC4A56-A1CA-495F-89E2-FDC4F7A67A4D}" type="presParOf" srcId="{81FFBE42-3EB2-471F-A332-D0E0EA3F6FC8}" destId="{DFBA2570-DC6A-4134-ADBB-7F5A08893096}" srcOrd="0" destOrd="0" presId="urn:microsoft.com/office/officeart/2005/8/layout/vList5"/>
    <dgm:cxn modelId="{764D8F24-AD93-41A0-B7B0-46E87A4B48FF}" type="presParOf" srcId="{81FFBE42-3EB2-471F-A332-D0E0EA3F6FC8}" destId="{F787EAE4-5F79-410B-AEA6-9E043D616AF6}" srcOrd="1" destOrd="0" presId="urn:microsoft.com/office/officeart/2005/8/layout/vList5"/>
    <dgm:cxn modelId="{59C96F22-397D-402C-8D20-EEB0A1BACB12}" type="presParOf" srcId="{9787DFAD-77F3-4D1C-9D62-3E1920C0F211}" destId="{C912CFBE-E60D-49ED-83D1-050F285A0C47}" srcOrd="3" destOrd="0" presId="urn:microsoft.com/office/officeart/2005/8/layout/vList5"/>
    <dgm:cxn modelId="{C06376EA-5CC4-4905-B14B-BB6B5571192D}" type="presParOf" srcId="{9787DFAD-77F3-4D1C-9D62-3E1920C0F211}" destId="{13915337-0D4F-4888-84E9-5459C5326387}" srcOrd="4" destOrd="0" presId="urn:microsoft.com/office/officeart/2005/8/layout/vList5"/>
    <dgm:cxn modelId="{861D0119-4C55-459B-B0C2-588DEC157C91}" type="presParOf" srcId="{13915337-0D4F-4888-84E9-5459C5326387}" destId="{951185F2-B078-4479-9A33-4A32BE4E4A48}" srcOrd="0" destOrd="0" presId="urn:microsoft.com/office/officeart/2005/8/layout/vList5"/>
    <dgm:cxn modelId="{EE865101-7791-44FC-8EF9-91798C8CBC9A}" type="presParOf" srcId="{13915337-0D4F-4888-84E9-5459C5326387}" destId="{A03393FF-F85A-44A0-A2A9-09BA86FEC26A}" srcOrd="1" destOrd="0" presId="urn:microsoft.com/office/officeart/2005/8/layout/vList5"/>
    <dgm:cxn modelId="{C9E10806-37C1-4945-85BE-39652E5E4249}" type="presParOf" srcId="{9787DFAD-77F3-4D1C-9D62-3E1920C0F211}" destId="{2132B1FA-EC76-447E-A852-A7C3855E5467}" srcOrd="5" destOrd="0" presId="urn:microsoft.com/office/officeart/2005/8/layout/vList5"/>
    <dgm:cxn modelId="{3070B867-6ED8-4928-9C90-0F80EAD95158}" type="presParOf" srcId="{9787DFAD-77F3-4D1C-9D62-3E1920C0F211}" destId="{88B352DA-50E5-40A2-B266-94F33FB7C32C}" srcOrd="6" destOrd="0" presId="urn:microsoft.com/office/officeart/2005/8/layout/vList5"/>
    <dgm:cxn modelId="{F2095B6A-18D2-4162-ABE0-232715EAE353}" type="presParOf" srcId="{88B352DA-50E5-40A2-B266-94F33FB7C32C}" destId="{AB45A717-C4A2-4E1D-A22B-5D63AA9A9AF0}" srcOrd="0" destOrd="0" presId="urn:microsoft.com/office/officeart/2005/8/layout/vList5"/>
    <dgm:cxn modelId="{05125418-25F9-48AB-BAF7-8F09BA331198}" type="presParOf" srcId="{88B352DA-50E5-40A2-B266-94F33FB7C32C}" destId="{2DC487CC-E9E4-4EA4-BB91-CDD8E08D7F9F}" srcOrd="1" destOrd="0" presId="urn:microsoft.com/office/officeart/2005/8/layout/vList5"/>
    <dgm:cxn modelId="{AEA03237-A580-4822-B88F-53B3FB0C7356}" type="presParOf" srcId="{9787DFAD-77F3-4D1C-9D62-3E1920C0F211}" destId="{0E77BA41-3EDA-49DA-B2B7-4C29F9AFDA9A}" srcOrd="7" destOrd="0" presId="urn:microsoft.com/office/officeart/2005/8/layout/vList5"/>
    <dgm:cxn modelId="{0486AB7B-C3E5-4710-AF83-D30EF80991BD}" type="presParOf" srcId="{9787DFAD-77F3-4D1C-9D62-3E1920C0F211}" destId="{F7C3FC34-51B2-437D-98F0-E2971C6357A0}" srcOrd="8" destOrd="0" presId="urn:microsoft.com/office/officeart/2005/8/layout/vList5"/>
    <dgm:cxn modelId="{1C45FB05-3AEC-4D0B-92CC-C66073392B78}" type="presParOf" srcId="{F7C3FC34-51B2-437D-98F0-E2971C6357A0}" destId="{00C8FDD2-A1EC-4A3E-8C6E-567C3A069356}" srcOrd="0" destOrd="0" presId="urn:microsoft.com/office/officeart/2005/8/layout/vList5"/>
    <dgm:cxn modelId="{5504876E-E4FF-4905-A3D9-EC943B64B47D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12FA65F-B923-4AE9-9794-C17160B57122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6F4EFA5-6A05-4742-A1F2-72566264F9E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6673081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9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</a:t>
            </a:r>
          </a:p>
          <a:p>
            <a:r>
              <a:rPr lang="cs-CZ" sz="2400" dirty="0" smtClean="0"/>
              <a:t>  9</a:t>
            </a:r>
          </a:p>
          <a:p>
            <a:r>
              <a:rPr lang="cs-CZ" sz="2400" dirty="0" smtClean="0"/>
              <a:t>18</a:t>
            </a:r>
          </a:p>
          <a:p>
            <a:r>
              <a:rPr lang="cs-CZ" sz="2400" dirty="0" smtClean="0"/>
              <a:t>27</a:t>
            </a:r>
          </a:p>
          <a:p>
            <a:r>
              <a:rPr lang="cs-CZ" sz="2400" dirty="0" smtClean="0"/>
              <a:t>36</a:t>
            </a:r>
          </a:p>
          <a:p>
            <a:r>
              <a:rPr lang="cs-CZ" sz="2400" dirty="0" smtClean="0"/>
              <a:t>45</a:t>
            </a:r>
          </a:p>
          <a:p>
            <a:r>
              <a:rPr lang="cs-CZ" sz="2400" dirty="0" smtClean="0"/>
              <a:t>54</a:t>
            </a:r>
          </a:p>
          <a:p>
            <a:r>
              <a:rPr lang="cs-CZ" sz="2400" dirty="0" smtClean="0"/>
              <a:t>63</a:t>
            </a:r>
          </a:p>
          <a:p>
            <a:r>
              <a:rPr lang="cs-CZ" sz="2400" dirty="0" smtClean="0"/>
              <a:t>72</a:t>
            </a:r>
          </a:p>
          <a:p>
            <a:r>
              <a:rPr lang="cs-CZ" sz="2400" dirty="0" smtClean="0"/>
              <a:t>81</a:t>
            </a:r>
          </a:p>
          <a:p>
            <a:r>
              <a:rPr lang="cs-CZ" sz="2400" dirty="0" smtClean="0"/>
              <a:t>90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9</a:t>
            </a:r>
            <a:r>
              <a:rPr lang="cs-CZ" sz="2400" dirty="0" smtClean="0"/>
              <a:t>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  x 10  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9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</a:t>
            </a:r>
            <a:r>
              <a:rPr lang="cs-CZ" sz="3200" b="1" dirty="0"/>
              <a:t>9</a:t>
            </a:r>
            <a:r>
              <a:rPr lang="cs-CZ" sz="3200" b="1" dirty="0" smtClean="0"/>
              <a:t> =</a:t>
            </a:r>
          </a:p>
          <a:p>
            <a:r>
              <a:rPr lang="cs-CZ" sz="3200" b="1" dirty="0"/>
              <a:t>9</a:t>
            </a:r>
            <a:r>
              <a:rPr lang="cs-CZ" sz="3200" b="1" dirty="0" smtClean="0"/>
              <a:t> . 0 =</a:t>
            </a:r>
          </a:p>
          <a:p>
            <a:r>
              <a:rPr lang="cs-CZ" sz="3200" b="1" dirty="0" smtClean="0"/>
              <a:t>6 . 9 =</a:t>
            </a:r>
          </a:p>
          <a:p>
            <a:r>
              <a:rPr lang="cs-CZ" sz="3200" b="1" dirty="0"/>
              <a:t>9</a:t>
            </a:r>
            <a:r>
              <a:rPr lang="cs-CZ" sz="3200" b="1" dirty="0" smtClean="0"/>
              <a:t>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9 =</a:t>
            </a:r>
          </a:p>
          <a:p>
            <a:r>
              <a:rPr lang="cs-CZ" sz="3200" b="1" dirty="0"/>
              <a:t>9</a:t>
            </a:r>
            <a:r>
              <a:rPr lang="cs-CZ" sz="3200" b="1" dirty="0" smtClean="0"/>
              <a:t> . 9 =</a:t>
            </a:r>
          </a:p>
          <a:p>
            <a:r>
              <a:rPr lang="cs-CZ" sz="3200" b="1" dirty="0" smtClean="0"/>
              <a:t>8 . 9 =</a:t>
            </a:r>
          </a:p>
          <a:p>
            <a:r>
              <a:rPr lang="cs-CZ" sz="3200" b="1" dirty="0"/>
              <a:t>9</a:t>
            </a:r>
            <a:r>
              <a:rPr lang="cs-CZ" sz="3200" b="1" dirty="0" smtClean="0"/>
              <a:t> . 1 =</a:t>
            </a:r>
          </a:p>
          <a:p>
            <a:r>
              <a:rPr lang="cs-CZ" sz="3200" b="1" dirty="0" smtClean="0"/>
              <a:t>2 . 9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63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27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54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36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45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81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72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18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72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 . __  =  63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54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9</a:t>
            </a:r>
            <a:r>
              <a:rPr lang="cs-CZ" sz="3200" dirty="0" smtClean="0"/>
              <a:t> . __  =  90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45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36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18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81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27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9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obchodě cukr stojí  9 Kč. Kolik potřebuje Honza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cukry    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cukry    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cukry 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cukrů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cukrů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cukrů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cukrů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cukrů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cukrů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2         9        18  		 </a:t>
            </a:r>
            <a:r>
              <a:rPr lang="cs-CZ" sz="2400" b="1" dirty="0" err="1" smtClean="0">
                <a:solidFill>
                  <a:srgbClr val="FF0000"/>
                </a:solidFill>
              </a:rPr>
              <a:t>18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3         9        27		 </a:t>
            </a:r>
            <a:r>
              <a:rPr lang="cs-CZ" sz="2400" b="1" dirty="0" err="1" smtClean="0">
                <a:solidFill>
                  <a:srgbClr val="FF0000"/>
                </a:solidFill>
              </a:rPr>
              <a:t>27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4         9        36		  </a:t>
            </a:r>
            <a:r>
              <a:rPr lang="cs-CZ" sz="2400" b="1" dirty="0" err="1" smtClean="0">
                <a:solidFill>
                  <a:srgbClr val="FF0000"/>
                </a:solidFill>
              </a:rPr>
              <a:t>36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5         9        45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45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6         9        54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54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7         9        63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63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  </a:t>
            </a:r>
            <a:r>
              <a:rPr lang="cs-CZ" sz="2400" dirty="0"/>
              <a:t>9</a:t>
            </a:r>
            <a:r>
              <a:rPr lang="cs-CZ" sz="2400" dirty="0" smtClean="0"/>
              <a:t>        72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72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  </a:t>
            </a:r>
            <a:r>
              <a:rPr lang="cs-CZ" sz="2400" dirty="0" err="1" smtClean="0"/>
              <a:t>9</a:t>
            </a:r>
            <a:r>
              <a:rPr lang="cs-CZ" sz="2400" dirty="0" smtClean="0"/>
              <a:t>         81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81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10        9         90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90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195736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54</TotalTime>
  <Words>359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9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8</cp:revision>
  <dcterms:created xsi:type="dcterms:W3CDTF">2012-08-30T19:20:12Z</dcterms:created>
  <dcterms:modified xsi:type="dcterms:W3CDTF">2013-05-18T09:36:08Z</dcterms:modified>
</cp:coreProperties>
</file>