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B5DCB7-C7CB-4BA2-B535-518E74E1BD92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443400D-4EF3-4F0D-8C6E-7156DDEF168F}">
      <dgm:prSet phldrT="[Text]"/>
      <dgm:spPr/>
      <dgm:t>
        <a:bodyPr/>
        <a:lstStyle/>
        <a:p>
          <a:r>
            <a:rPr lang="cs-CZ" dirty="0" smtClean="0"/>
            <a:t>Snímek 1 </a:t>
          </a:r>
          <a:endParaRPr lang="cs-CZ" dirty="0"/>
        </a:p>
      </dgm:t>
    </dgm:pt>
    <dgm:pt modelId="{F6FA462E-71AD-422F-8615-02BB475CA3AE}" type="parTrans" cxnId="{6EB117C6-5CC8-4B2D-874A-A40C0EE5C9C0}">
      <dgm:prSet/>
      <dgm:spPr/>
      <dgm:t>
        <a:bodyPr/>
        <a:lstStyle/>
        <a:p>
          <a:endParaRPr lang="cs-CZ"/>
        </a:p>
      </dgm:t>
    </dgm:pt>
    <dgm:pt modelId="{08FC4D19-B9A4-4DA7-BB24-22B027D07AC0}" type="sibTrans" cxnId="{6EB117C6-5CC8-4B2D-874A-A40C0EE5C9C0}">
      <dgm:prSet/>
      <dgm:spPr/>
      <dgm:t>
        <a:bodyPr/>
        <a:lstStyle/>
        <a:p>
          <a:endParaRPr lang="cs-CZ"/>
        </a:p>
      </dgm:t>
    </dgm:pt>
    <dgm:pt modelId="{35F86658-B277-40A7-95CF-9EF2A1424976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C0A1AE78-771D-44EF-BBAD-974EC395ECB8}" type="parTrans" cxnId="{1DC96736-47F9-4045-BC8C-1D412839E2A3}">
      <dgm:prSet/>
      <dgm:spPr/>
      <dgm:t>
        <a:bodyPr/>
        <a:lstStyle/>
        <a:p>
          <a:endParaRPr lang="cs-CZ"/>
        </a:p>
      </dgm:t>
    </dgm:pt>
    <dgm:pt modelId="{46A8195E-F9D0-45D2-B65F-07E93C7EE7BC}" type="sibTrans" cxnId="{1DC96736-47F9-4045-BC8C-1D412839E2A3}">
      <dgm:prSet/>
      <dgm:spPr/>
      <dgm:t>
        <a:bodyPr/>
        <a:lstStyle/>
        <a:p>
          <a:endParaRPr lang="cs-CZ"/>
        </a:p>
      </dgm:t>
    </dgm:pt>
    <dgm:pt modelId="{4F6E83EA-AC31-4E36-8891-F2C91E5905B7}">
      <dgm:prSet phldrT="[Text]"/>
      <dgm:spPr/>
      <dgm:t>
        <a:bodyPr/>
        <a:lstStyle/>
        <a:p>
          <a:r>
            <a:rPr lang="cs-CZ" dirty="0" smtClean="0"/>
            <a:t>Snímek 2</a:t>
          </a:r>
          <a:endParaRPr lang="cs-CZ" dirty="0"/>
        </a:p>
      </dgm:t>
    </dgm:pt>
    <dgm:pt modelId="{173B6D54-EB92-4964-B44C-CA43D16FE9D8}" type="parTrans" cxnId="{2077CCED-204E-4D9C-953D-AA97031A3EDE}">
      <dgm:prSet/>
      <dgm:spPr/>
      <dgm:t>
        <a:bodyPr/>
        <a:lstStyle/>
        <a:p>
          <a:endParaRPr lang="cs-CZ"/>
        </a:p>
      </dgm:t>
    </dgm:pt>
    <dgm:pt modelId="{92070653-850A-4631-9482-BA3D11E9323A}" type="sibTrans" cxnId="{2077CCED-204E-4D9C-953D-AA97031A3EDE}">
      <dgm:prSet/>
      <dgm:spPr/>
      <dgm:t>
        <a:bodyPr/>
        <a:lstStyle/>
        <a:p>
          <a:endParaRPr lang="cs-CZ"/>
        </a:p>
      </dgm:t>
    </dgm:pt>
    <dgm:pt modelId="{4FD57912-A6E1-4E74-8197-FCA34ABC24CA}">
      <dgm:prSet phldrT="[Text]"/>
      <dgm:spPr/>
      <dgm:t>
        <a:bodyPr/>
        <a:lstStyle/>
        <a:p>
          <a:r>
            <a:rPr lang="cs-CZ" dirty="0" smtClean="0"/>
            <a:t>Děti vypočítají příklady </a:t>
          </a:r>
          <a:endParaRPr lang="cs-CZ" dirty="0"/>
        </a:p>
      </dgm:t>
    </dgm:pt>
    <dgm:pt modelId="{7BE842A7-D9EC-4D7E-AA8B-954F691436AD}" type="parTrans" cxnId="{8D322BDC-4C22-4B53-A2DD-90B31C3A8E74}">
      <dgm:prSet/>
      <dgm:spPr/>
      <dgm:t>
        <a:bodyPr/>
        <a:lstStyle/>
        <a:p>
          <a:endParaRPr lang="cs-CZ"/>
        </a:p>
      </dgm:t>
    </dgm:pt>
    <dgm:pt modelId="{C84408A7-EF82-4E65-8AAA-51803CBA076E}" type="sibTrans" cxnId="{8D322BDC-4C22-4B53-A2DD-90B31C3A8E74}">
      <dgm:prSet/>
      <dgm:spPr/>
      <dgm:t>
        <a:bodyPr/>
        <a:lstStyle/>
        <a:p>
          <a:endParaRPr lang="cs-CZ"/>
        </a:p>
      </dgm:t>
    </dgm:pt>
    <dgm:pt modelId="{867BAC41-E6CD-4B59-AE8D-C20F74D0DB6D}">
      <dgm:prSet phldrT="[Text]"/>
      <dgm:spPr/>
      <dgm:t>
        <a:bodyPr/>
        <a:lstStyle/>
        <a:p>
          <a:r>
            <a:rPr lang="cs-CZ" dirty="0" smtClean="0"/>
            <a:t>Snímek 3</a:t>
          </a:r>
          <a:endParaRPr lang="cs-CZ" dirty="0"/>
        </a:p>
      </dgm:t>
    </dgm:pt>
    <dgm:pt modelId="{8F41797B-30A0-4EDE-A324-BAC463D74F82}" type="parTrans" cxnId="{497DD618-F48C-4CD7-9788-E12925E5EE17}">
      <dgm:prSet/>
      <dgm:spPr/>
      <dgm:t>
        <a:bodyPr/>
        <a:lstStyle/>
        <a:p>
          <a:endParaRPr lang="cs-CZ"/>
        </a:p>
      </dgm:t>
    </dgm:pt>
    <dgm:pt modelId="{6D25E484-E696-4CE5-8AFE-F610E4FC7F83}" type="sibTrans" cxnId="{497DD618-F48C-4CD7-9788-E12925E5EE17}">
      <dgm:prSet/>
      <dgm:spPr/>
      <dgm:t>
        <a:bodyPr/>
        <a:lstStyle/>
        <a:p>
          <a:endParaRPr lang="cs-CZ"/>
        </a:p>
      </dgm:t>
    </dgm:pt>
    <dgm:pt modelId="{5BBFDE86-D59B-49A6-85E7-3F4CEF988EDF}">
      <dgm:prSet phldrT="[Text]"/>
      <dgm:spPr/>
      <dgm:t>
        <a:bodyPr/>
        <a:lstStyle/>
        <a:p>
          <a:r>
            <a:rPr lang="cs-CZ" dirty="0" smtClean="0"/>
            <a:t>Děti doplní tabulku</a:t>
          </a:r>
          <a:endParaRPr lang="cs-CZ" dirty="0"/>
        </a:p>
      </dgm:t>
    </dgm:pt>
    <dgm:pt modelId="{E16CEC77-AC23-4831-8A13-508998ADF010}" type="parTrans" cxnId="{8D4A3BC3-B950-471A-98DD-756B6FD85C33}">
      <dgm:prSet/>
      <dgm:spPr/>
      <dgm:t>
        <a:bodyPr/>
        <a:lstStyle/>
        <a:p>
          <a:endParaRPr lang="cs-CZ"/>
        </a:p>
      </dgm:t>
    </dgm:pt>
    <dgm:pt modelId="{B42712C8-E5EA-41EF-AC7F-124E19891309}" type="sibTrans" cxnId="{8D4A3BC3-B950-471A-98DD-756B6FD85C33}">
      <dgm:prSet/>
      <dgm:spPr/>
      <dgm:t>
        <a:bodyPr/>
        <a:lstStyle/>
        <a:p>
          <a:endParaRPr lang="cs-CZ"/>
        </a:p>
      </dgm:t>
    </dgm:pt>
    <dgm:pt modelId="{88D76C6B-77ED-41E8-8D8D-5041DBA7158D}">
      <dgm:prSet phldrT="[Text]"/>
      <dgm:spPr/>
      <dgm:t>
        <a:bodyPr/>
        <a:lstStyle/>
        <a:p>
          <a:r>
            <a:rPr lang="cs-CZ" dirty="0" smtClean="0"/>
            <a:t>Po kliknutí se výsledky zobrazí</a:t>
          </a:r>
          <a:endParaRPr lang="cs-CZ" dirty="0"/>
        </a:p>
      </dgm:t>
    </dgm:pt>
    <dgm:pt modelId="{9B611392-A7F2-40B4-9AE8-2EDFB8C3EE46}" type="parTrans" cxnId="{3D8998BE-1521-475F-B2CD-B1AA87D52BC8}">
      <dgm:prSet/>
      <dgm:spPr/>
      <dgm:t>
        <a:bodyPr/>
        <a:lstStyle/>
        <a:p>
          <a:endParaRPr lang="cs-CZ"/>
        </a:p>
      </dgm:t>
    </dgm:pt>
    <dgm:pt modelId="{B28DEA45-A27B-4A0E-882F-0E0494D5B144}" type="sibTrans" cxnId="{3D8998BE-1521-475F-B2CD-B1AA87D52BC8}">
      <dgm:prSet/>
      <dgm:spPr/>
      <dgm:t>
        <a:bodyPr/>
        <a:lstStyle/>
        <a:p>
          <a:endParaRPr lang="cs-CZ"/>
        </a:p>
      </dgm:t>
    </dgm:pt>
    <dgm:pt modelId="{B917FAB7-AE63-4A73-B72C-1B8056EA7232}">
      <dgm:prSet phldrT="[Text]"/>
      <dgm:spPr/>
      <dgm:t>
        <a:bodyPr/>
        <a:lstStyle/>
        <a:p>
          <a:r>
            <a:rPr lang="cs-CZ" dirty="0" smtClean="0"/>
            <a:t>Snímek 4</a:t>
          </a:r>
          <a:endParaRPr lang="cs-CZ" dirty="0"/>
        </a:p>
      </dgm:t>
    </dgm:pt>
    <dgm:pt modelId="{E879080C-7B0C-479E-B166-2083ECCEEC3E}" type="parTrans" cxnId="{E421F07C-9EA8-4FF8-B91D-71CAB1F8A22A}">
      <dgm:prSet/>
      <dgm:spPr/>
      <dgm:t>
        <a:bodyPr/>
        <a:lstStyle/>
        <a:p>
          <a:endParaRPr lang="cs-CZ"/>
        </a:p>
      </dgm:t>
    </dgm:pt>
    <dgm:pt modelId="{0A7AA6E1-9B39-49AD-B181-26E76FBC227D}" type="sibTrans" cxnId="{E421F07C-9EA8-4FF8-B91D-71CAB1F8A22A}">
      <dgm:prSet/>
      <dgm:spPr/>
      <dgm:t>
        <a:bodyPr/>
        <a:lstStyle/>
        <a:p>
          <a:endParaRPr lang="cs-CZ"/>
        </a:p>
      </dgm:t>
    </dgm:pt>
    <dgm:pt modelId="{283F01EB-3D6D-4DBA-8AFB-2B2227F58373}">
      <dgm:prSet phldrT="[Text]"/>
      <dgm:spPr/>
      <dgm:t>
        <a:bodyPr/>
        <a:lstStyle/>
        <a:p>
          <a:r>
            <a:rPr lang="cs-CZ" dirty="0" smtClean="0"/>
            <a:t> děti doplní příklady </a:t>
          </a:r>
          <a:endParaRPr lang="cs-CZ" dirty="0"/>
        </a:p>
      </dgm:t>
    </dgm:pt>
    <dgm:pt modelId="{FCC938AA-5DF2-414A-B98A-4E6DD9DED8F3}" type="parTrans" cxnId="{3F687FAC-57B5-4BBB-B7FF-C63CA6B0E6A6}">
      <dgm:prSet/>
      <dgm:spPr/>
      <dgm:t>
        <a:bodyPr/>
        <a:lstStyle/>
        <a:p>
          <a:endParaRPr lang="cs-CZ"/>
        </a:p>
      </dgm:t>
    </dgm:pt>
    <dgm:pt modelId="{EE6D4D9D-7777-411B-B488-1FB62CED34CA}" type="sibTrans" cxnId="{3F687FAC-57B5-4BBB-B7FF-C63CA6B0E6A6}">
      <dgm:prSet/>
      <dgm:spPr/>
      <dgm:t>
        <a:bodyPr/>
        <a:lstStyle/>
        <a:p>
          <a:endParaRPr lang="cs-CZ"/>
        </a:p>
      </dgm:t>
    </dgm:pt>
    <dgm:pt modelId="{BDDD4DDD-EE8D-445F-AC18-7C5437CA8C48}">
      <dgm:prSet phldrT="[Text]"/>
      <dgm:spPr/>
      <dgm:t>
        <a:bodyPr/>
        <a:lstStyle/>
        <a:p>
          <a:r>
            <a:rPr lang="cs-CZ" dirty="0" smtClean="0"/>
            <a:t>Po kliknutí se zobrazí výsledky</a:t>
          </a:r>
          <a:endParaRPr lang="cs-CZ" dirty="0"/>
        </a:p>
      </dgm:t>
    </dgm:pt>
    <dgm:pt modelId="{1F834556-47B2-4697-9E8A-0451191BB363}" type="parTrans" cxnId="{753887EF-6E8F-4ACE-BE94-4969657BB253}">
      <dgm:prSet/>
      <dgm:spPr/>
      <dgm:t>
        <a:bodyPr/>
        <a:lstStyle/>
        <a:p>
          <a:endParaRPr lang="cs-CZ"/>
        </a:p>
      </dgm:t>
    </dgm:pt>
    <dgm:pt modelId="{2A8E59DE-3865-471F-8688-224F46CCED8A}" type="sibTrans" cxnId="{753887EF-6E8F-4ACE-BE94-4969657BB253}">
      <dgm:prSet/>
      <dgm:spPr/>
      <dgm:t>
        <a:bodyPr/>
        <a:lstStyle/>
        <a:p>
          <a:endParaRPr lang="cs-CZ"/>
        </a:p>
      </dgm:t>
    </dgm:pt>
    <dgm:pt modelId="{F5DA5CEA-1776-4C77-8A50-AC347471071F}">
      <dgm:prSet phldrT="[Text]"/>
      <dgm:spPr/>
      <dgm:t>
        <a:bodyPr/>
        <a:lstStyle/>
        <a:p>
          <a:r>
            <a:rPr lang="cs-CZ" dirty="0" smtClean="0"/>
            <a:t>Výsledky se po kliknutí zobrazí</a:t>
          </a:r>
          <a:endParaRPr lang="cs-CZ" dirty="0"/>
        </a:p>
      </dgm:t>
    </dgm:pt>
    <dgm:pt modelId="{78313CBA-17EE-4B39-A5A8-0F95904F927F}" type="parTrans" cxnId="{18344EE7-7815-47C5-BABA-06F84646C57C}">
      <dgm:prSet/>
      <dgm:spPr/>
      <dgm:t>
        <a:bodyPr/>
        <a:lstStyle/>
        <a:p>
          <a:endParaRPr lang="cs-CZ"/>
        </a:p>
      </dgm:t>
    </dgm:pt>
    <dgm:pt modelId="{8A416225-3C67-4F8A-A740-B2D844EC890E}" type="sibTrans" cxnId="{18344EE7-7815-47C5-BABA-06F84646C57C}">
      <dgm:prSet/>
      <dgm:spPr/>
      <dgm:t>
        <a:bodyPr/>
        <a:lstStyle/>
        <a:p>
          <a:endParaRPr lang="cs-CZ"/>
        </a:p>
      </dgm:t>
    </dgm:pt>
    <dgm:pt modelId="{888F87C1-0858-4543-AF41-1F6F967BA0C0}">
      <dgm:prSet phldrT="[Text]"/>
      <dgm:spPr/>
      <dgm:t>
        <a:bodyPr/>
        <a:lstStyle/>
        <a:p>
          <a:r>
            <a:rPr lang="cs-CZ" dirty="0" smtClean="0"/>
            <a:t>Snímek 5</a:t>
          </a:r>
          <a:endParaRPr lang="cs-CZ" dirty="0"/>
        </a:p>
      </dgm:t>
    </dgm:pt>
    <dgm:pt modelId="{21C93EF0-D227-4B23-A83B-E33E705231CD}" type="parTrans" cxnId="{DD47D967-EC0C-4EF6-9B56-E05DD27245D9}">
      <dgm:prSet/>
      <dgm:spPr/>
      <dgm:t>
        <a:bodyPr/>
        <a:lstStyle/>
        <a:p>
          <a:endParaRPr lang="cs-CZ"/>
        </a:p>
      </dgm:t>
    </dgm:pt>
    <dgm:pt modelId="{1D9037D7-DF25-4520-89FE-415290D0698E}" type="sibTrans" cxnId="{DD47D967-EC0C-4EF6-9B56-E05DD27245D9}">
      <dgm:prSet/>
      <dgm:spPr/>
      <dgm:t>
        <a:bodyPr/>
        <a:lstStyle/>
        <a:p>
          <a:endParaRPr lang="cs-CZ"/>
        </a:p>
      </dgm:t>
    </dgm:pt>
    <dgm:pt modelId="{72E6B20D-E572-41E6-90C9-F045704AF295}">
      <dgm:prSet phldrT="[Text]"/>
      <dgm:spPr/>
      <dgm:t>
        <a:bodyPr/>
        <a:lstStyle/>
        <a:p>
          <a:r>
            <a:rPr lang="cs-CZ" dirty="0" smtClean="0"/>
            <a:t>Slovní úloha</a:t>
          </a:r>
          <a:endParaRPr lang="cs-CZ" dirty="0"/>
        </a:p>
      </dgm:t>
    </dgm:pt>
    <dgm:pt modelId="{774F9E5F-A9AE-4C6A-AC31-5864483919DE}" type="parTrans" cxnId="{759366E0-3AD8-492D-B5AA-74D3822482D7}">
      <dgm:prSet/>
      <dgm:spPr/>
      <dgm:t>
        <a:bodyPr/>
        <a:lstStyle/>
        <a:p>
          <a:endParaRPr lang="cs-CZ"/>
        </a:p>
      </dgm:t>
    </dgm:pt>
    <dgm:pt modelId="{2B19C187-A238-4A3D-BAC7-F5FA2F41D149}" type="sibTrans" cxnId="{759366E0-3AD8-492D-B5AA-74D3822482D7}">
      <dgm:prSet/>
      <dgm:spPr/>
      <dgm:t>
        <a:bodyPr/>
        <a:lstStyle/>
        <a:p>
          <a:endParaRPr lang="cs-CZ"/>
        </a:p>
      </dgm:t>
    </dgm:pt>
    <dgm:pt modelId="{86CFD52E-0505-4D8B-B65C-32EAE9F2569B}">
      <dgm:prSet phldrT="[Text]"/>
      <dgm:spPr/>
      <dgm:t>
        <a:bodyPr/>
        <a:lstStyle/>
        <a:p>
          <a:r>
            <a:rPr lang="cs-CZ" dirty="0" smtClean="0"/>
            <a:t>Pro kontrolu se objeví správné řešení </a:t>
          </a:r>
          <a:endParaRPr lang="cs-CZ" dirty="0"/>
        </a:p>
      </dgm:t>
    </dgm:pt>
    <dgm:pt modelId="{B1277A44-C644-45B1-AD2F-D7949346DC8D}" type="parTrans" cxnId="{A2CDBF8B-2386-455B-B5D7-22FAB53EB3C5}">
      <dgm:prSet/>
      <dgm:spPr/>
      <dgm:t>
        <a:bodyPr/>
        <a:lstStyle/>
        <a:p>
          <a:endParaRPr lang="cs-CZ"/>
        </a:p>
      </dgm:t>
    </dgm:pt>
    <dgm:pt modelId="{52D8C0CB-0A74-4777-AE1E-BC601AA5A2D9}" type="sibTrans" cxnId="{A2CDBF8B-2386-455B-B5D7-22FAB53EB3C5}">
      <dgm:prSet/>
      <dgm:spPr/>
      <dgm:t>
        <a:bodyPr/>
        <a:lstStyle/>
        <a:p>
          <a:endParaRPr lang="cs-CZ"/>
        </a:p>
      </dgm:t>
    </dgm:pt>
    <dgm:pt modelId="{9787DFAD-77F3-4D1C-9D62-3E1920C0F211}" type="pres">
      <dgm:prSet presAssocID="{40B5DCB7-C7CB-4BA2-B535-518E74E1BD9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A4A846-04B1-4B07-A007-05D56EF71DC9}" type="pres">
      <dgm:prSet presAssocID="{8443400D-4EF3-4F0D-8C6E-7156DDEF168F}" presName="linNode" presStyleCnt="0"/>
      <dgm:spPr/>
    </dgm:pt>
    <dgm:pt modelId="{CFA62F82-02D7-403B-A9EC-938C44A6AF7F}" type="pres">
      <dgm:prSet presAssocID="{8443400D-4EF3-4F0D-8C6E-7156DDEF168F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B13CA-8FB2-4E6A-B30F-0B22C2A143F8}" type="pres">
      <dgm:prSet presAssocID="{8443400D-4EF3-4F0D-8C6E-7156DDEF168F}" presName="descendantText" presStyleLbl="align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567929-53F7-4F84-94DD-FE650570F5CB}" type="pres">
      <dgm:prSet presAssocID="{08FC4D19-B9A4-4DA7-BB24-22B027D07AC0}" presName="sp" presStyleCnt="0"/>
      <dgm:spPr/>
    </dgm:pt>
    <dgm:pt modelId="{81FFBE42-3EB2-471F-A332-D0E0EA3F6FC8}" type="pres">
      <dgm:prSet presAssocID="{4F6E83EA-AC31-4E36-8891-F2C91E5905B7}" presName="linNode" presStyleCnt="0"/>
      <dgm:spPr/>
    </dgm:pt>
    <dgm:pt modelId="{DFBA2570-DC6A-4134-ADBB-7F5A08893096}" type="pres">
      <dgm:prSet presAssocID="{4F6E83EA-AC31-4E36-8891-F2C91E5905B7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87EAE4-5F79-410B-AEA6-9E043D616AF6}" type="pres">
      <dgm:prSet presAssocID="{4F6E83EA-AC31-4E36-8891-F2C91E5905B7}" presName="descendantText" presStyleLbl="align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12CFBE-E60D-49ED-83D1-050F285A0C47}" type="pres">
      <dgm:prSet presAssocID="{92070653-850A-4631-9482-BA3D11E9323A}" presName="sp" presStyleCnt="0"/>
      <dgm:spPr/>
    </dgm:pt>
    <dgm:pt modelId="{13915337-0D4F-4888-84E9-5459C5326387}" type="pres">
      <dgm:prSet presAssocID="{867BAC41-E6CD-4B59-AE8D-C20F74D0DB6D}" presName="linNode" presStyleCnt="0"/>
      <dgm:spPr/>
    </dgm:pt>
    <dgm:pt modelId="{951185F2-B078-4479-9A33-4A32BE4E4A48}" type="pres">
      <dgm:prSet presAssocID="{867BAC41-E6CD-4B59-AE8D-C20F74D0DB6D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393FF-F85A-44A0-A2A9-09BA86FEC26A}" type="pres">
      <dgm:prSet presAssocID="{867BAC41-E6CD-4B59-AE8D-C20F74D0DB6D}" presName="descendantText" presStyleLbl="align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32B1FA-EC76-447E-A852-A7C3855E5467}" type="pres">
      <dgm:prSet presAssocID="{6D25E484-E696-4CE5-8AFE-F610E4FC7F83}" presName="sp" presStyleCnt="0"/>
      <dgm:spPr/>
    </dgm:pt>
    <dgm:pt modelId="{88B352DA-50E5-40A2-B266-94F33FB7C32C}" type="pres">
      <dgm:prSet presAssocID="{B917FAB7-AE63-4A73-B72C-1B8056EA7232}" presName="linNode" presStyleCnt="0"/>
      <dgm:spPr/>
    </dgm:pt>
    <dgm:pt modelId="{AB45A717-C4A2-4E1D-A22B-5D63AA9A9AF0}" type="pres">
      <dgm:prSet presAssocID="{B917FAB7-AE63-4A73-B72C-1B8056EA7232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C487CC-E9E4-4EA4-BB91-CDD8E08D7F9F}" type="pres">
      <dgm:prSet presAssocID="{B917FAB7-AE63-4A73-B72C-1B8056EA7232}" presName="descendantText" presStyleLbl="align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77BA41-3EDA-49DA-B2B7-4C29F9AFDA9A}" type="pres">
      <dgm:prSet presAssocID="{0A7AA6E1-9B39-49AD-B181-26E76FBC227D}" presName="sp" presStyleCnt="0"/>
      <dgm:spPr/>
    </dgm:pt>
    <dgm:pt modelId="{F7C3FC34-51B2-437D-98F0-E2971C6357A0}" type="pres">
      <dgm:prSet presAssocID="{888F87C1-0858-4543-AF41-1F6F967BA0C0}" presName="linNode" presStyleCnt="0"/>
      <dgm:spPr/>
    </dgm:pt>
    <dgm:pt modelId="{00C8FDD2-A1EC-4A3E-8C6E-567C3A069356}" type="pres">
      <dgm:prSet presAssocID="{888F87C1-0858-4543-AF41-1F6F967BA0C0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AB20A1-9E80-4CEC-87A2-8955CAE2A397}" type="pres">
      <dgm:prSet presAssocID="{888F87C1-0858-4543-AF41-1F6F967BA0C0}" presName="descendantText" presStyleLbl="align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077CCED-204E-4D9C-953D-AA97031A3EDE}" srcId="{40B5DCB7-C7CB-4BA2-B535-518E74E1BD92}" destId="{4F6E83EA-AC31-4E36-8891-F2C91E5905B7}" srcOrd="1" destOrd="0" parTransId="{173B6D54-EB92-4964-B44C-CA43D16FE9D8}" sibTransId="{92070653-850A-4631-9482-BA3D11E9323A}"/>
    <dgm:cxn modelId="{6EB117C6-5CC8-4B2D-874A-A40C0EE5C9C0}" srcId="{40B5DCB7-C7CB-4BA2-B535-518E74E1BD92}" destId="{8443400D-4EF3-4F0D-8C6E-7156DDEF168F}" srcOrd="0" destOrd="0" parTransId="{F6FA462E-71AD-422F-8615-02BB475CA3AE}" sibTransId="{08FC4D19-B9A4-4DA7-BB24-22B027D07AC0}"/>
    <dgm:cxn modelId="{753887EF-6E8F-4ACE-BE94-4969657BB253}" srcId="{B917FAB7-AE63-4A73-B72C-1B8056EA7232}" destId="{BDDD4DDD-EE8D-445F-AC18-7C5437CA8C48}" srcOrd="1" destOrd="0" parTransId="{1F834556-47B2-4697-9E8A-0451191BB363}" sibTransId="{2A8E59DE-3865-471F-8688-224F46CCED8A}"/>
    <dgm:cxn modelId="{66C98346-3FBF-42DB-AB4D-0A1D242CC9CC}" type="presOf" srcId="{35F86658-B277-40A7-95CF-9EF2A1424976}" destId="{40FB13CA-8FB2-4E6A-B30F-0B22C2A143F8}" srcOrd="0" destOrd="0" presId="urn:microsoft.com/office/officeart/2005/8/layout/vList5"/>
    <dgm:cxn modelId="{71FDACD3-7A40-4BF4-9018-09CE78B9F87D}" type="presOf" srcId="{86CFD52E-0505-4D8B-B65C-32EAE9F2569B}" destId="{5FAB20A1-9E80-4CEC-87A2-8955CAE2A397}" srcOrd="0" destOrd="1" presId="urn:microsoft.com/office/officeart/2005/8/layout/vList5"/>
    <dgm:cxn modelId="{3F687FAC-57B5-4BBB-B7FF-C63CA6B0E6A6}" srcId="{B917FAB7-AE63-4A73-B72C-1B8056EA7232}" destId="{283F01EB-3D6D-4DBA-8AFB-2B2227F58373}" srcOrd="0" destOrd="0" parTransId="{FCC938AA-5DF2-414A-B98A-4E6DD9DED8F3}" sibTransId="{EE6D4D9D-7777-411B-B488-1FB62CED34CA}"/>
    <dgm:cxn modelId="{22EE393C-59F6-4027-BE0B-8B8C4F8CEF1A}" type="presOf" srcId="{867BAC41-E6CD-4B59-AE8D-C20F74D0DB6D}" destId="{951185F2-B078-4479-9A33-4A32BE4E4A48}" srcOrd="0" destOrd="0" presId="urn:microsoft.com/office/officeart/2005/8/layout/vList5"/>
    <dgm:cxn modelId="{18344EE7-7815-47C5-BABA-06F84646C57C}" srcId="{4F6E83EA-AC31-4E36-8891-F2C91E5905B7}" destId="{F5DA5CEA-1776-4C77-8A50-AC347471071F}" srcOrd="1" destOrd="0" parTransId="{78313CBA-17EE-4B39-A5A8-0F95904F927F}" sibTransId="{8A416225-3C67-4F8A-A740-B2D844EC890E}"/>
    <dgm:cxn modelId="{1BA30941-66E3-4559-BA5D-8985FA695E26}" type="presOf" srcId="{72E6B20D-E572-41E6-90C9-F045704AF295}" destId="{5FAB20A1-9E80-4CEC-87A2-8955CAE2A397}" srcOrd="0" destOrd="0" presId="urn:microsoft.com/office/officeart/2005/8/layout/vList5"/>
    <dgm:cxn modelId="{4210E359-02B8-47A3-B444-62C75E380FA5}" type="presOf" srcId="{283F01EB-3D6D-4DBA-8AFB-2B2227F58373}" destId="{2DC487CC-E9E4-4EA4-BB91-CDD8E08D7F9F}" srcOrd="0" destOrd="0" presId="urn:microsoft.com/office/officeart/2005/8/layout/vList5"/>
    <dgm:cxn modelId="{1DC96736-47F9-4045-BC8C-1D412839E2A3}" srcId="{8443400D-4EF3-4F0D-8C6E-7156DDEF168F}" destId="{35F86658-B277-40A7-95CF-9EF2A1424976}" srcOrd="0" destOrd="0" parTransId="{C0A1AE78-771D-44EF-BBAD-974EC395ECB8}" sibTransId="{46A8195E-F9D0-45D2-B65F-07E93C7EE7BC}"/>
    <dgm:cxn modelId="{3D8998BE-1521-475F-B2CD-B1AA87D52BC8}" srcId="{867BAC41-E6CD-4B59-AE8D-C20F74D0DB6D}" destId="{88D76C6B-77ED-41E8-8D8D-5041DBA7158D}" srcOrd="1" destOrd="0" parTransId="{9B611392-A7F2-40B4-9AE8-2EDFB8C3EE46}" sibTransId="{B28DEA45-A27B-4A0E-882F-0E0494D5B144}"/>
    <dgm:cxn modelId="{87EE5BCF-0E37-4A40-A65D-2AFB8E7DBB2D}" type="presOf" srcId="{4FD57912-A6E1-4E74-8197-FCA34ABC24CA}" destId="{F787EAE4-5F79-410B-AEA6-9E043D616AF6}" srcOrd="0" destOrd="0" presId="urn:microsoft.com/office/officeart/2005/8/layout/vList5"/>
    <dgm:cxn modelId="{42E80A2A-097C-436D-AF0A-8FF85CF33F9C}" type="presOf" srcId="{BDDD4DDD-EE8D-445F-AC18-7C5437CA8C48}" destId="{2DC487CC-E9E4-4EA4-BB91-CDD8E08D7F9F}" srcOrd="0" destOrd="1" presId="urn:microsoft.com/office/officeart/2005/8/layout/vList5"/>
    <dgm:cxn modelId="{1109611A-67E6-4E31-BC90-DE6FB96BA954}" type="presOf" srcId="{5BBFDE86-D59B-49A6-85E7-3F4CEF988EDF}" destId="{A03393FF-F85A-44A0-A2A9-09BA86FEC26A}" srcOrd="0" destOrd="0" presId="urn:microsoft.com/office/officeart/2005/8/layout/vList5"/>
    <dgm:cxn modelId="{509CF4BE-6663-470C-8980-9364EBD5E31A}" type="presOf" srcId="{4F6E83EA-AC31-4E36-8891-F2C91E5905B7}" destId="{DFBA2570-DC6A-4134-ADBB-7F5A08893096}" srcOrd="0" destOrd="0" presId="urn:microsoft.com/office/officeart/2005/8/layout/vList5"/>
    <dgm:cxn modelId="{DD47D967-EC0C-4EF6-9B56-E05DD27245D9}" srcId="{40B5DCB7-C7CB-4BA2-B535-518E74E1BD92}" destId="{888F87C1-0858-4543-AF41-1F6F967BA0C0}" srcOrd="4" destOrd="0" parTransId="{21C93EF0-D227-4B23-A83B-E33E705231CD}" sibTransId="{1D9037D7-DF25-4520-89FE-415290D0698E}"/>
    <dgm:cxn modelId="{8D322BDC-4C22-4B53-A2DD-90B31C3A8E74}" srcId="{4F6E83EA-AC31-4E36-8891-F2C91E5905B7}" destId="{4FD57912-A6E1-4E74-8197-FCA34ABC24CA}" srcOrd="0" destOrd="0" parTransId="{7BE842A7-D9EC-4D7E-AA8B-954F691436AD}" sibTransId="{C84408A7-EF82-4E65-8AAA-51803CBA076E}"/>
    <dgm:cxn modelId="{EDB65606-A20F-4451-BDDC-1725807D8C7C}" type="presOf" srcId="{8443400D-4EF3-4F0D-8C6E-7156DDEF168F}" destId="{CFA62F82-02D7-403B-A9EC-938C44A6AF7F}" srcOrd="0" destOrd="0" presId="urn:microsoft.com/office/officeart/2005/8/layout/vList5"/>
    <dgm:cxn modelId="{1DE44753-1408-4A34-9757-ABEAB524D306}" type="presOf" srcId="{88D76C6B-77ED-41E8-8D8D-5041DBA7158D}" destId="{A03393FF-F85A-44A0-A2A9-09BA86FEC26A}" srcOrd="0" destOrd="1" presId="urn:microsoft.com/office/officeart/2005/8/layout/vList5"/>
    <dgm:cxn modelId="{A2CDBF8B-2386-455B-B5D7-22FAB53EB3C5}" srcId="{888F87C1-0858-4543-AF41-1F6F967BA0C0}" destId="{86CFD52E-0505-4D8B-B65C-32EAE9F2569B}" srcOrd="1" destOrd="0" parTransId="{B1277A44-C644-45B1-AD2F-D7949346DC8D}" sibTransId="{52D8C0CB-0A74-4777-AE1E-BC601AA5A2D9}"/>
    <dgm:cxn modelId="{34445B9E-E020-4164-AD33-B34F94713F24}" type="presOf" srcId="{F5DA5CEA-1776-4C77-8A50-AC347471071F}" destId="{F787EAE4-5F79-410B-AEA6-9E043D616AF6}" srcOrd="0" destOrd="1" presId="urn:microsoft.com/office/officeart/2005/8/layout/vList5"/>
    <dgm:cxn modelId="{759366E0-3AD8-492D-B5AA-74D3822482D7}" srcId="{888F87C1-0858-4543-AF41-1F6F967BA0C0}" destId="{72E6B20D-E572-41E6-90C9-F045704AF295}" srcOrd="0" destOrd="0" parTransId="{774F9E5F-A9AE-4C6A-AC31-5864483919DE}" sibTransId="{2B19C187-A238-4A3D-BAC7-F5FA2F41D149}"/>
    <dgm:cxn modelId="{E421F07C-9EA8-4FF8-B91D-71CAB1F8A22A}" srcId="{40B5DCB7-C7CB-4BA2-B535-518E74E1BD92}" destId="{B917FAB7-AE63-4A73-B72C-1B8056EA7232}" srcOrd="3" destOrd="0" parTransId="{E879080C-7B0C-479E-B166-2083ECCEEC3E}" sibTransId="{0A7AA6E1-9B39-49AD-B181-26E76FBC227D}"/>
    <dgm:cxn modelId="{CE424730-D3FA-40BF-B0B1-FC1DC02573BE}" type="presOf" srcId="{B917FAB7-AE63-4A73-B72C-1B8056EA7232}" destId="{AB45A717-C4A2-4E1D-A22B-5D63AA9A9AF0}" srcOrd="0" destOrd="0" presId="urn:microsoft.com/office/officeart/2005/8/layout/vList5"/>
    <dgm:cxn modelId="{8D4A3BC3-B950-471A-98DD-756B6FD85C33}" srcId="{867BAC41-E6CD-4B59-AE8D-C20F74D0DB6D}" destId="{5BBFDE86-D59B-49A6-85E7-3F4CEF988EDF}" srcOrd="0" destOrd="0" parTransId="{E16CEC77-AC23-4831-8A13-508998ADF010}" sibTransId="{B42712C8-E5EA-41EF-AC7F-124E19891309}"/>
    <dgm:cxn modelId="{FA4AD9DA-D7F5-44E7-93C3-9E911644C664}" type="presOf" srcId="{888F87C1-0858-4543-AF41-1F6F967BA0C0}" destId="{00C8FDD2-A1EC-4A3E-8C6E-567C3A069356}" srcOrd="0" destOrd="0" presId="urn:microsoft.com/office/officeart/2005/8/layout/vList5"/>
    <dgm:cxn modelId="{497DD618-F48C-4CD7-9788-E12925E5EE17}" srcId="{40B5DCB7-C7CB-4BA2-B535-518E74E1BD92}" destId="{867BAC41-E6CD-4B59-AE8D-C20F74D0DB6D}" srcOrd="2" destOrd="0" parTransId="{8F41797B-30A0-4EDE-A324-BAC463D74F82}" sibTransId="{6D25E484-E696-4CE5-8AFE-F610E4FC7F83}"/>
    <dgm:cxn modelId="{F465D8B6-2705-442D-86CD-9BE736B83833}" type="presOf" srcId="{40B5DCB7-C7CB-4BA2-B535-518E74E1BD92}" destId="{9787DFAD-77F3-4D1C-9D62-3E1920C0F211}" srcOrd="0" destOrd="0" presId="urn:microsoft.com/office/officeart/2005/8/layout/vList5"/>
    <dgm:cxn modelId="{D5C46A5D-7926-454C-8391-AAF644D8CDB2}" type="presParOf" srcId="{9787DFAD-77F3-4D1C-9D62-3E1920C0F211}" destId="{18A4A846-04B1-4B07-A007-05D56EF71DC9}" srcOrd="0" destOrd="0" presId="urn:microsoft.com/office/officeart/2005/8/layout/vList5"/>
    <dgm:cxn modelId="{45074B41-910F-4B86-996F-F547A71804BF}" type="presParOf" srcId="{18A4A846-04B1-4B07-A007-05D56EF71DC9}" destId="{CFA62F82-02D7-403B-A9EC-938C44A6AF7F}" srcOrd="0" destOrd="0" presId="urn:microsoft.com/office/officeart/2005/8/layout/vList5"/>
    <dgm:cxn modelId="{6B97ACE2-11E1-48F8-BFCD-807C33EBEF77}" type="presParOf" srcId="{18A4A846-04B1-4B07-A007-05D56EF71DC9}" destId="{40FB13CA-8FB2-4E6A-B30F-0B22C2A143F8}" srcOrd="1" destOrd="0" presId="urn:microsoft.com/office/officeart/2005/8/layout/vList5"/>
    <dgm:cxn modelId="{2C539B4D-47CF-4C19-B6D0-438AB64E93E6}" type="presParOf" srcId="{9787DFAD-77F3-4D1C-9D62-3E1920C0F211}" destId="{E9567929-53F7-4F84-94DD-FE650570F5CB}" srcOrd="1" destOrd="0" presId="urn:microsoft.com/office/officeart/2005/8/layout/vList5"/>
    <dgm:cxn modelId="{E6467AF2-77EA-44FD-B4D5-7AE7DFAEF8C6}" type="presParOf" srcId="{9787DFAD-77F3-4D1C-9D62-3E1920C0F211}" destId="{81FFBE42-3EB2-471F-A332-D0E0EA3F6FC8}" srcOrd="2" destOrd="0" presId="urn:microsoft.com/office/officeart/2005/8/layout/vList5"/>
    <dgm:cxn modelId="{1D8A3F81-3BF2-4D6C-B6D6-B8B19D81B1DE}" type="presParOf" srcId="{81FFBE42-3EB2-471F-A332-D0E0EA3F6FC8}" destId="{DFBA2570-DC6A-4134-ADBB-7F5A08893096}" srcOrd="0" destOrd="0" presId="urn:microsoft.com/office/officeart/2005/8/layout/vList5"/>
    <dgm:cxn modelId="{99F9AD59-DC80-40DF-8722-68E1781DD557}" type="presParOf" srcId="{81FFBE42-3EB2-471F-A332-D0E0EA3F6FC8}" destId="{F787EAE4-5F79-410B-AEA6-9E043D616AF6}" srcOrd="1" destOrd="0" presId="urn:microsoft.com/office/officeart/2005/8/layout/vList5"/>
    <dgm:cxn modelId="{14429575-CA8D-41D2-97D2-7223EE4B6C62}" type="presParOf" srcId="{9787DFAD-77F3-4D1C-9D62-3E1920C0F211}" destId="{C912CFBE-E60D-49ED-83D1-050F285A0C47}" srcOrd="3" destOrd="0" presId="urn:microsoft.com/office/officeart/2005/8/layout/vList5"/>
    <dgm:cxn modelId="{92495E71-F0F9-40AE-9422-7F7924088571}" type="presParOf" srcId="{9787DFAD-77F3-4D1C-9D62-3E1920C0F211}" destId="{13915337-0D4F-4888-84E9-5459C5326387}" srcOrd="4" destOrd="0" presId="urn:microsoft.com/office/officeart/2005/8/layout/vList5"/>
    <dgm:cxn modelId="{7D6D34BA-F1AE-4484-818F-9734BC439E2F}" type="presParOf" srcId="{13915337-0D4F-4888-84E9-5459C5326387}" destId="{951185F2-B078-4479-9A33-4A32BE4E4A48}" srcOrd="0" destOrd="0" presId="urn:microsoft.com/office/officeart/2005/8/layout/vList5"/>
    <dgm:cxn modelId="{7B822367-6AE3-41E2-BBE3-2E97D46B1BA6}" type="presParOf" srcId="{13915337-0D4F-4888-84E9-5459C5326387}" destId="{A03393FF-F85A-44A0-A2A9-09BA86FEC26A}" srcOrd="1" destOrd="0" presId="urn:microsoft.com/office/officeart/2005/8/layout/vList5"/>
    <dgm:cxn modelId="{38A5D615-4533-4E67-B307-9F8F4A981BE8}" type="presParOf" srcId="{9787DFAD-77F3-4D1C-9D62-3E1920C0F211}" destId="{2132B1FA-EC76-447E-A852-A7C3855E5467}" srcOrd="5" destOrd="0" presId="urn:microsoft.com/office/officeart/2005/8/layout/vList5"/>
    <dgm:cxn modelId="{F2D66D75-E497-4839-8278-861381193EDE}" type="presParOf" srcId="{9787DFAD-77F3-4D1C-9D62-3E1920C0F211}" destId="{88B352DA-50E5-40A2-B266-94F33FB7C32C}" srcOrd="6" destOrd="0" presId="urn:microsoft.com/office/officeart/2005/8/layout/vList5"/>
    <dgm:cxn modelId="{66A15AC3-E773-47E1-B382-47715A931206}" type="presParOf" srcId="{88B352DA-50E5-40A2-B266-94F33FB7C32C}" destId="{AB45A717-C4A2-4E1D-A22B-5D63AA9A9AF0}" srcOrd="0" destOrd="0" presId="urn:microsoft.com/office/officeart/2005/8/layout/vList5"/>
    <dgm:cxn modelId="{3BA70906-2A76-4F33-8CF2-CBE2209DF26C}" type="presParOf" srcId="{88B352DA-50E5-40A2-B266-94F33FB7C32C}" destId="{2DC487CC-E9E4-4EA4-BB91-CDD8E08D7F9F}" srcOrd="1" destOrd="0" presId="urn:microsoft.com/office/officeart/2005/8/layout/vList5"/>
    <dgm:cxn modelId="{04B6A9B2-7142-4445-B064-7312252F95D5}" type="presParOf" srcId="{9787DFAD-77F3-4D1C-9D62-3E1920C0F211}" destId="{0E77BA41-3EDA-49DA-B2B7-4C29F9AFDA9A}" srcOrd="7" destOrd="0" presId="urn:microsoft.com/office/officeart/2005/8/layout/vList5"/>
    <dgm:cxn modelId="{3CFA6ED8-FF99-4F46-840A-70F7F3956BD2}" type="presParOf" srcId="{9787DFAD-77F3-4D1C-9D62-3E1920C0F211}" destId="{F7C3FC34-51B2-437D-98F0-E2971C6357A0}" srcOrd="8" destOrd="0" presId="urn:microsoft.com/office/officeart/2005/8/layout/vList5"/>
    <dgm:cxn modelId="{213126D1-FF86-4B53-9346-BC80F9B7A61B}" type="presParOf" srcId="{F7C3FC34-51B2-437D-98F0-E2971C6357A0}" destId="{00C8FDD2-A1EC-4A3E-8C6E-567C3A069356}" srcOrd="0" destOrd="0" presId="urn:microsoft.com/office/officeart/2005/8/layout/vList5"/>
    <dgm:cxn modelId="{783FBA5A-5A7D-4362-B216-2A6A56A77F49}" type="presParOf" srcId="{F7C3FC34-51B2-437D-98F0-E2971C6357A0}" destId="{5FAB20A1-9E80-4CEC-87A2-8955CAE2A39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FB13CA-8FB2-4E6A-B30F-0B22C2A143F8}">
      <dsp:nvSpPr>
        <dsp:cNvPr id="0" name=""/>
        <dsp:cNvSpPr/>
      </dsp:nvSpPr>
      <dsp:spPr>
        <a:xfrm rot="5400000">
          <a:off x="5128377" y="-2168126"/>
          <a:ext cx="624681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úvod</a:t>
          </a:r>
          <a:endParaRPr lang="cs-CZ" sz="1600" kern="1200" dirty="0"/>
        </a:p>
      </dsp:txBody>
      <dsp:txXfrm rot="-5400000">
        <a:off x="2880380" y="110365"/>
        <a:ext cx="5090181" cy="563693"/>
      </dsp:txXfrm>
    </dsp:sp>
    <dsp:sp modelId="{CFA62F82-02D7-403B-A9EC-938C44A6AF7F}">
      <dsp:nvSpPr>
        <dsp:cNvPr id="0" name=""/>
        <dsp:cNvSpPr/>
      </dsp:nvSpPr>
      <dsp:spPr>
        <a:xfrm>
          <a:off x="0" y="1785"/>
          <a:ext cx="2880380" cy="780851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Snímek 1 </a:t>
          </a:r>
          <a:endParaRPr lang="cs-CZ" sz="4000" kern="1200" dirty="0"/>
        </a:p>
      </dsp:txBody>
      <dsp:txXfrm>
        <a:off x="38118" y="39903"/>
        <a:ext cx="2804144" cy="704615"/>
      </dsp:txXfrm>
    </dsp:sp>
    <dsp:sp modelId="{F787EAE4-5F79-410B-AEA6-9E043D616AF6}">
      <dsp:nvSpPr>
        <dsp:cNvPr id="0" name=""/>
        <dsp:cNvSpPr/>
      </dsp:nvSpPr>
      <dsp:spPr>
        <a:xfrm rot="5400000">
          <a:off x="5128377" y="-1348232"/>
          <a:ext cx="624681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Děti vypočítají příklady 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Výsledky se po kliknutí zobrazí</a:t>
          </a:r>
          <a:endParaRPr lang="cs-CZ" sz="1600" kern="1200" dirty="0"/>
        </a:p>
      </dsp:txBody>
      <dsp:txXfrm rot="-5400000">
        <a:off x="2880380" y="930259"/>
        <a:ext cx="5090181" cy="563693"/>
      </dsp:txXfrm>
    </dsp:sp>
    <dsp:sp modelId="{DFBA2570-DC6A-4134-ADBB-7F5A08893096}">
      <dsp:nvSpPr>
        <dsp:cNvPr id="0" name=""/>
        <dsp:cNvSpPr/>
      </dsp:nvSpPr>
      <dsp:spPr>
        <a:xfrm>
          <a:off x="0" y="821680"/>
          <a:ext cx="2880380" cy="780851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Snímek 2</a:t>
          </a:r>
          <a:endParaRPr lang="cs-CZ" sz="4000" kern="1200" dirty="0"/>
        </a:p>
      </dsp:txBody>
      <dsp:txXfrm>
        <a:off x="38118" y="859798"/>
        <a:ext cx="2804144" cy="704615"/>
      </dsp:txXfrm>
    </dsp:sp>
    <dsp:sp modelId="{A03393FF-F85A-44A0-A2A9-09BA86FEC26A}">
      <dsp:nvSpPr>
        <dsp:cNvPr id="0" name=""/>
        <dsp:cNvSpPr/>
      </dsp:nvSpPr>
      <dsp:spPr>
        <a:xfrm rot="5400000">
          <a:off x="5128377" y="-528337"/>
          <a:ext cx="624681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Děti doplní tabulku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Po kliknutí se výsledky zobrazí</a:t>
          </a:r>
          <a:endParaRPr lang="cs-CZ" sz="1600" kern="1200" dirty="0"/>
        </a:p>
      </dsp:txBody>
      <dsp:txXfrm rot="-5400000">
        <a:off x="2880380" y="1750154"/>
        <a:ext cx="5090181" cy="563693"/>
      </dsp:txXfrm>
    </dsp:sp>
    <dsp:sp modelId="{951185F2-B078-4479-9A33-4A32BE4E4A48}">
      <dsp:nvSpPr>
        <dsp:cNvPr id="0" name=""/>
        <dsp:cNvSpPr/>
      </dsp:nvSpPr>
      <dsp:spPr>
        <a:xfrm>
          <a:off x="0" y="1641574"/>
          <a:ext cx="2880380" cy="780851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Snímek 3</a:t>
          </a:r>
          <a:endParaRPr lang="cs-CZ" sz="4000" kern="1200" dirty="0"/>
        </a:p>
      </dsp:txBody>
      <dsp:txXfrm>
        <a:off x="38118" y="1679692"/>
        <a:ext cx="2804144" cy="704615"/>
      </dsp:txXfrm>
    </dsp:sp>
    <dsp:sp modelId="{2DC487CC-E9E4-4EA4-BB91-CDD8E08D7F9F}">
      <dsp:nvSpPr>
        <dsp:cNvPr id="0" name=""/>
        <dsp:cNvSpPr/>
      </dsp:nvSpPr>
      <dsp:spPr>
        <a:xfrm rot="5400000">
          <a:off x="5128377" y="291556"/>
          <a:ext cx="624681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 děti doplní příklady 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Po kliknutí se zobrazí výsledky</a:t>
          </a:r>
          <a:endParaRPr lang="cs-CZ" sz="1600" kern="1200" dirty="0"/>
        </a:p>
      </dsp:txBody>
      <dsp:txXfrm rot="-5400000">
        <a:off x="2880380" y="2570047"/>
        <a:ext cx="5090181" cy="563693"/>
      </dsp:txXfrm>
    </dsp:sp>
    <dsp:sp modelId="{AB45A717-C4A2-4E1D-A22B-5D63AA9A9AF0}">
      <dsp:nvSpPr>
        <dsp:cNvPr id="0" name=""/>
        <dsp:cNvSpPr/>
      </dsp:nvSpPr>
      <dsp:spPr>
        <a:xfrm>
          <a:off x="0" y="2461468"/>
          <a:ext cx="2880380" cy="780851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Snímek 4</a:t>
          </a:r>
          <a:endParaRPr lang="cs-CZ" sz="4000" kern="1200" dirty="0"/>
        </a:p>
      </dsp:txBody>
      <dsp:txXfrm>
        <a:off x="38118" y="2499586"/>
        <a:ext cx="2804144" cy="704615"/>
      </dsp:txXfrm>
    </dsp:sp>
    <dsp:sp modelId="{5FAB20A1-9E80-4CEC-87A2-8955CAE2A397}">
      <dsp:nvSpPr>
        <dsp:cNvPr id="0" name=""/>
        <dsp:cNvSpPr/>
      </dsp:nvSpPr>
      <dsp:spPr>
        <a:xfrm rot="5400000">
          <a:off x="5128377" y="1111450"/>
          <a:ext cx="624681" cy="5120675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Slovní úloha</a:t>
          </a:r>
          <a:endParaRPr lang="cs-CZ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kern="1200" dirty="0" smtClean="0"/>
            <a:t>Pro kontrolu se objeví správné řešení </a:t>
          </a:r>
          <a:endParaRPr lang="cs-CZ" sz="1600" kern="1200" dirty="0"/>
        </a:p>
      </dsp:txBody>
      <dsp:txXfrm rot="-5400000">
        <a:off x="2880380" y="3389941"/>
        <a:ext cx="5090181" cy="563693"/>
      </dsp:txXfrm>
    </dsp:sp>
    <dsp:sp modelId="{00C8FDD2-A1EC-4A3E-8C6E-567C3A069356}">
      <dsp:nvSpPr>
        <dsp:cNvPr id="0" name=""/>
        <dsp:cNvSpPr/>
      </dsp:nvSpPr>
      <dsp:spPr>
        <a:xfrm>
          <a:off x="0" y="3281362"/>
          <a:ext cx="2880380" cy="780851"/>
        </a:xfrm>
        <a:prstGeom prst="roundRect">
          <a:avLst/>
        </a:prstGeom>
        <a:blipFill rotWithShape="0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22000"/>
                <a:satMod val="160000"/>
              </a:schemeClr>
              <a:schemeClr val="accent1">
                <a:hueOff val="0"/>
                <a:satOff val="0"/>
                <a:lumOff val="0"/>
                <a:alphaOff val="0"/>
                <a:shade val="45000"/>
                <a:satMod val="100000"/>
              </a:schemeClr>
            </a:duotone>
          </a:blip>
          <a:tile tx="0" ty="0" sx="65000" sy="65000" flip="none" algn="ctr"/>
        </a:blipFill>
        <a:ln>
          <a:noFill/>
        </a:ln>
        <a:effectLst>
          <a:outerShdw blurRad="38100" dist="25400" dir="5400000" algn="t" rotWithShape="0">
            <a:srgbClr val="000000">
              <a:alpha val="5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76200" rIns="152400" bIns="762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Snímek 5</a:t>
          </a:r>
          <a:endParaRPr lang="cs-CZ" sz="4000" kern="1200" dirty="0"/>
        </a:p>
      </dsp:txBody>
      <dsp:txXfrm>
        <a:off x="38118" y="3319480"/>
        <a:ext cx="2804144" cy="7046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482C9-96BF-440C-A5D8-91A240EE69B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56A7FC7B-B486-4292-A44C-7AA18FA62D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482C9-96BF-440C-A5D8-91A240EE69B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7FC7B-B486-4292-A44C-7AA18FA62D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482C9-96BF-440C-A5D8-91A240EE69B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6A7FC7B-B486-4292-A44C-7AA18FA62D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482C9-96BF-440C-A5D8-91A240EE69B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7FC7B-B486-4292-A44C-7AA18FA62D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482C9-96BF-440C-A5D8-91A240EE69B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7FC7B-B486-4292-A44C-7AA18FA62D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482C9-96BF-440C-A5D8-91A240EE69B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7FC7B-B486-4292-A44C-7AA18FA62D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482C9-96BF-440C-A5D8-91A240EE69B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7FC7B-B486-4292-A44C-7AA18FA62D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482C9-96BF-440C-A5D8-91A240EE69B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7FC7B-B486-4292-A44C-7AA18FA62D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482C9-96BF-440C-A5D8-91A240EE69B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56A7FC7B-B486-4292-A44C-7AA18FA62DE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482C9-96BF-440C-A5D8-91A240EE69B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7FC7B-B486-4292-A44C-7AA18FA62D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A482C9-96BF-440C-A5D8-91A240EE69B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A7FC7B-B486-4292-A44C-7AA18FA62DE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2A482C9-96BF-440C-A5D8-91A240EE69B3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56A7FC7B-B486-4292-A44C-7AA18FA62DE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6410084"/>
              </p:ext>
            </p:extLst>
          </p:nvPr>
        </p:nvGraphicFramePr>
        <p:xfrm>
          <a:off x="500034" y="4509120"/>
          <a:ext cx="821537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821537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VY_32_INOVACE_IIC_16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Matematika</a:t>
                      </a:r>
                      <a:r>
                        <a:rPr lang="cs-CZ" baseline="0" dirty="0" smtClean="0"/>
                        <a:t>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Vypočítej příklady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1857364"/>
            <a:ext cx="7572428" cy="4401205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2800" dirty="0" smtClean="0"/>
              <a:t>43 + 28 =</a:t>
            </a:r>
          </a:p>
          <a:p>
            <a:r>
              <a:rPr lang="cs-CZ" sz="2800" dirty="0" smtClean="0"/>
              <a:t>16 +36 =</a:t>
            </a:r>
          </a:p>
          <a:p>
            <a:r>
              <a:rPr lang="cs-CZ" sz="2800" dirty="0" smtClean="0"/>
              <a:t>34 – 15 =</a:t>
            </a:r>
          </a:p>
          <a:p>
            <a:r>
              <a:rPr lang="cs-CZ" sz="2800" dirty="0" smtClean="0"/>
              <a:t>67 + 19 =</a:t>
            </a:r>
          </a:p>
          <a:p>
            <a:r>
              <a:rPr lang="cs-CZ" sz="2800" dirty="0" smtClean="0"/>
              <a:t>82 – 56 =</a:t>
            </a:r>
          </a:p>
          <a:p>
            <a:r>
              <a:rPr lang="cs-CZ" sz="2800" dirty="0" smtClean="0"/>
              <a:t>33 - 25 =</a:t>
            </a:r>
          </a:p>
          <a:p>
            <a:r>
              <a:rPr lang="cs-CZ" sz="2800" dirty="0" smtClean="0"/>
              <a:t>91 – 62 = </a:t>
            </a:r>
          </a:p>
          <a:p>
            <a:r>
              <a:rPr lang="cs-CZ" sz="2800" dirty="0" smtClean="0"/>
              <a:t>55 + 39 = </a:t>
            </a:r>
          </a:p>
          <a:p>
            <a:r>
              <a:rPr lang="cs-CZ" sz="2800" dirty="0" smtClean="0"/>
              <a:t>14 + 17 = </a:t>
            </a:r>
          </a:p>
          <a:p>
            <a:r>
              <a:rPr lang="cs-CZ" sz="2800" dirty="0" smtClean="0"/>
              <a:t>92 – 44 =</a:t>
            </a:r>
          </a:p>
          <a:p>
            <a:r>
              <a:rPr lang="cs-CZ" sz="2800" dirty="0" smtClean="0"/>
              <a:t>73 – 26 =</a:t>
            </a:r>
          </a:p>
          <a:p>
            <a:r>
              <a:rPr lang="cs-CZ" sz="2800" dirty="0" smtClean="0"/>
              <a:t>66 + 25 =</a:t>
            </a:r>
          </a:p>
          <a:p>
            <a:r>
              <a:rPr lang="cs-CZ" sz="2800" dirty="0" smtClean="0"/>
              <a:t>54 + 28 =</a:t>
            </a:r>
          </a:p>
          <a:p>
            <a:r>
              <a:rPr lang="cs-CZ" sz="2800" dirty="0" smtClean="0"/>
              <a:t>71 – 52 =</a:t>
            </a:r>
          </a:p>
          <a:p>
            <a:r>
              <a:rPr lang="cs-CZ" sz="2800" dirty="0" smtClean="0"/>
              <a:t>68 + 14 =</a:t>
            </a:r>
          </a:p>
          <a:p>
            <a:r>
              <a:rPr lang="cs-CZ" sz="2800" dirty="0" smtClean="0"/>
              <a:t>41 – 39 =</a:t>
            </a:r>
          </a:p>
          <a:p>
            <a:r>
              <a:rPr lang="cs-CZ" sz="2800" dirty="0" smtClean="0"/>
              <a:t>95 – 36 =</a:t>
            </a:r>
          </a:p>
          <a:p>
            <a:r>
              <a:rPr lang="cs-CZ" sz="2800" dirty="0"/>
              <a:t>6</a:t>
            </a:r>
            <a:r>
              <a:rPr lang="cs-CZ" sz="2800" dirty="0" smtClean="0"/>
              <a:t>7 + 15 = </a:t>
            </a:r>
          </a:p>
          <a:p>
            <a:r>
              <a:rPr lang="cs-CZ" sz="2800" dirty="0"/>
              <a:t>4</a:t>
            </a:r>
            <a:r>
              <a:rPr lang="cs-CZ" sz="2800" dirty="0" smtClean="0"/>
              <a:t>6 + 36 =</a:t>
            </a:r>
          </a:p>
          <a:p>
            <a:r>
              <a:rPr lang="cs-CZ" sz="2800" dirty="0" smtClean="0"/>
              <a:t>63 – 34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00298" y="1857364"/>
            <a:ext cx="114300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71</a:t>
            </a:r>
          </a:p>
          <a:p>
            <a:r>
              <a:rPr lang="cs-CZ" sz="2800" dirty="0">
                <a:solidFill>
                  <a:srgbClr val="FF0000"/>
                </a:solidFill>
              </a:rPr>
              <a:t>5</a:t>
            </a:r>
            <a:r>
              <a:rPr lang="cs-CZ" sz="2800" dirty="0" smtClean="0">
                <a:solidFill>
                  <a:srgbClr val="FF0000"/>
                </a:solidFill>
              </a:rPr>
              <a:t>2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19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86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26</a:t>
            </a:r>
          </a:p>
          <a:p>
            <a:r>
              <a:rPr lang="cs-CZ" sz="2800" dirty="0">
                <a:solidFill>
                  <a:srgbClr val="FF0000"/>
                </a:solidFill>
              </a:rPr>
              <a:t>8</a:t>
            </a:r>
            <a:endParaRPr lang="cs-CZ" sz="2800" dirty="0" smtClean="0">
              <a:solidFill>
                <a:srgbClr val="FF0000"/>
              </a:solidFill>
            </a:endParaRPr>
          </a:p>
          <a:p>
            <a:r>
              <a:rPr lang="cs-CZ" sz="2800" dirty="0" smtClean="0">
                <a:solidFill>
                  <a:srgbClr val="FF0000"/>
                </a:solidFill>
              </a:rPr>
              <a:t>29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94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31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48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43636" y="1857364"/>
            <a:ext cx="85725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47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91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82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19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82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  2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59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82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82</a:t>
            </a:r>
          </a:p>
          <a:p>
            <a:r>
              <a:rPr lang="cs-CZ" sz="2800" dirty="0" smtClean="0">
                <a:solidFill>
                  <a:srgbClr val="FF0000"/>
                </a:solidFill>
              </a:rPr>
              <a:t>29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Vypočítej a doplň tabulku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00166" y="1785926"/>
          <a:ext cx="6096000" cy="741680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- 29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00166" y="2857496"/>
          <a:ext cx="6096000" cy="741680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+ 49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500166" y="3929066"/>
          <a:ext cx="6096000" cy="7416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 - 58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500166" y="5000636"/>
          <a:ext cx="6096000" cy="741680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1016000"/>
                <a:gridCol w="1016000"/>
                <a:gridCol w="1016000"/>
                <a:gridCol w="1016000"/>
                <a:gridCol w="1016000"/>
                <a:gridCol w="1016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a</a:t>
                      </a:r>
                      <a:r>
                        <a:rPr lang="cs-CZ" baseline="0" dirty="0" smtClean="0"/>
                        <a:t> + 27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2500298" y="2143116"/>
            <a:ext cx="5072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cs-CZ" dirty="0" smtClean="0">
                <a:solidFill>
                  <a:srgbClr val="FF0000"/>
                </a:solidFill>
              </a:rPr>
              <a:t>38                20                27                 9                56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00298" y="3214686"/>
            <a:ext cx="5072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cs-CZ" dirty="0" smtClean="0">
                <a:solidFill>
                  <a:srgbClr val="FF0000"/>
                </a:solidFill>
              </a:rPr>
              <a:t>72                92                85                87               91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00298" y="4286256"/>
            <a:ext cx="5072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dirty="0" smtClean="0">
                <a:solidFill>
                  <a:srgbClr val="FF0000"/>
                </a:solidFill>
              </a:rPr>
              <a:t>39                 18                26                35                 6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00298" y="5357826"/>
            <a:ext cx="50720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dirty="0" smtClean="0">
                <a:solidFill>
                  <a:srgbClr val="FF0000"/>
                </a:solidFill>
              </a:rPr>
              <a:t>     83                61                92                53                91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doplň příklady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57224" y="2000240"/>
            <a:ext cx="7500990" cy="4031873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3200" dirty="0" smtClean="0"/>
              <a:t>65 + ___ = 91</a:t>
            </a:r>
          </a:p>
          <a:p>
            <a:endParaRPr lang="cs-CZ" sz="3200" dirty="0" smtClean="0"/>
          </a:p>
          <a:p>
            <a:r>
              <a:rPr lang="cs-CZ" sz="3200" dirty="0" smtClean="0"/>
              <a:t>___ + 38 = 82</a:t>
            </a:r>
          </a:p>
          <a:p>
            <a:endParaRPr lang="cs-CZ" sz="3200" dirty="0" smtClean="0"/>
          </a:p>
          <a:p>
            <a:r>
              <a:rPr lang="cs-CZ" sz="3200" dirty="0" smtClean="0"/>
              <a:t>81 - ___ =  39</a:t>
            </a:r>
          </a:p>
          <a:p>
            <a:endParaRPr lang="cs-CZ" sz="3200" dirty="0" smtClean="0"/>
          </a:p>
          <a:p>
            <a:r>
              <a:rPr lang="cs-CZ" sz="3200" dirty="0"/>
              <a:t>5</a:t>
            </a:r>
            <a:r>
              <a:rPr lang="cs-CZ" sz="3200" dirty="0" smtClean="0"/>
              <a:t>9 + ___ = 91</a:t>
            </a:r>
          </a:p>
          <a:p>
            <a:endParaRPr lang="cs-CZ" sz="3200" dirty="0" smtClean="0"/>
          </a:p>
          <a:p>
            <a:r>
              <a:rPr lang="cs-CZ" sz="3200" dirty="0" smtClean="0"/>
              <a:t>51 - ___ = 27</a:t>
            </a:r>
          </a:p>
          <a:p>
            <a:endParaRPr lang="cs-CZ" sz="3200" dirty="0" smtClean="0"/>
          </a:p>
          <a:p>
            <a:r>
              <a:rPr lang="cs-CZ" sz="3200" dirty="0" smtClean="0"/>
              <a:t>___ + 57  = 93</a:t>
            </a:r>
          </a:p>
          <a:p>
            <a:endParaRPr lang="cs-CZ" sz="3200" dirty="0" smtClean="0"/>
          </a:p>
          <a:p>
            <a:r>
              <a:rPr lang="cs-CZ" sz="3200" dirty="0" smtClean="0"/>
              <a:t>73 - ___ = 19</a:t>
            </a:r>
          </a:p>
          <a:p>
            <a:endParaRPr lang="cs-CZ" sz="3200" dirty="0" smtClean="0"/>
          </a:p>
          <a:p>
            <a:r>
              <a:rPr lang="cs-CZ" sz="3200" dirty="0" smtClean="0"/>
              <a:t>56 - ___ = 9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785918" y="2000240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26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28662" y="2928934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44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643042" y="3929066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42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14480" y="4929198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32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86380" y="2000240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24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43438" y="2928934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36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86380" y="3929066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54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86380" y="4857760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47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Slovní úloha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85786" y="1857364"/>
            <a:ext cx="764386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abic Typesetting" pitchFamily="66" charset="-78"/>
                <a:cs typeface="Arabic Typesetting" pitchFamily="66" charset="-78"/>
              </a:rPr>
              <a:t>Klára si v lékárně koupila teploměr za 46 Kč, kapky do nosu za 29 Kč a sirup na kašel za 17 Kč. Klára měla na nákup 85 Kč.</a:t>
            </a:r>
          </a:p>
          <a:p>
            <a:endParaRPr lang="cs-CZ" sz="2400" dirty="0" smtClean="0">
              <a:latin typeface="Arabic Typesetting" pitchFamily="66" charset="-78"/>
              <a:cs typeface="Arabic Typesetting" pitchFamily="66" charset="-78"/>
            </a:endParaRPr>
          </a:p>
          <a:p>
            <a:r>
              <a:rPr lang="cs-CZ" sz="2400" dirty="0">
                <a:latin typeface="Arabic Typesetting" pitchFamily="66" charset="-78"/>
                <a:cs typeface="Arabic Typesetting" pitchFamily="66" charset="-78"/>
              </a:rPr>
              <a:t>	</a:t>
            </a:r>
            <a:r>
              <a:rPr lang="cs-CZ" sz="2400" dirty="0" smtClean="0">
                <a:latin typeface="Arabic Typesetting" pitchFamily="66" charset="-78"/>
                <a:cs typeface="Arabic Typesetting" pitchFamily="66" charset="-78"/>
              </a:rPr>
              <a:t>a)   kolik korun stál nákup?</a:t>
            </a:r>
          </a:p>
          <a:p>
            <a:r>
              <a:rPr lang="cs-CZ" sz="2400" dirty="0">
                <a:latin typeface="Arabic Typesetting" pitchFamily="66" charset="-78"/>
                <a:cs typeface="Arabic Typesetting" pitchFamily="66" charset="-78"/>
              </a:rPr>
              <a:t>	</a:t>
            </a:r>
            <a:r>
              <a:rPr lang="cs-CZ" sz="2400" dirty="0" smtClean="0">
                <a:latin typeface="Arabic Typesetting" pitchFamily="66" charset="-78"/>
                <a:cs typeface="Arabic Typesetting" pitchFamily="66" charset="-78"/>
              </a:rPr>
              <a:t>b)   mohla </a:t>
            </a:r>
            <a:r>
              <a:rPr lang="cs-CZ" sz="2400" dirty="0">
                <a:latin typeface="Arabic Typesetting" pitchFamily="66" charset="-78"/>
                <a:cs typeface="Arabic Typesetting" pitchFamily="66" charset="-78"/>
              </a:rPr>
              <a:t>K</a:t>
            </a:r>
            <a:r>
              <a:rPr lang="cs-CZ" sz="2400" dirty="0" smtClean="0">
                <a:latin typeface="Arabic Typesetting" pitchFamily="66" charset="-78"/>
                <a:cs typeface="Arabic Typesetting" pitchFamily="66" charset="-78"/>
              </a:rPr>
              <a:t>lára koupit všechny věci?</a:t>
            </a:r>
            <a:endParaRPr lang="cs-CZ" sz="2400" dirty="0">
              <a:latin typeface="Arabic Typesetting" pitchFamily="66" charset="-78"/>
              <a:cs typeface="Arabic Typesetting" pitchFamily="66" charset="-78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929454" y="3857628"/>
            <a:ext cx="15001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>
                <a:solidFill>
                  <a:srgbClr val="FF0000"/>
                </a:solidFill>
              </a:rPr>
              <a:t>92 Kč</a:t>
            </a:r>
          </a:p>
          <a:p>
            <a:pPr marL="342900" indent="-342900">
              <a:buAutoNum type="alphaLcParenR"/>
            </a:pPr>
            <a:r>
              <a:rPr lang="cs-CZ" dirty="0" smtClean="0">
                <a:solidFill>
                  <a:srgbClr val="FF0000"/>
                </a:solidFill>
              </a:rPr>
              <a:t>  NE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571472" y="1357298"/>
          <a:ext cx="800105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2627784" y="573325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Autorem materiálu a všech jeho částí, není-li uvedeno jinak, je Mgr. Marie </a:t>
            </a:r>
            <a:r>
              <a:rPr lang="cs-CZ" dirty="0" err="1"/>
              <a:t>Benabdelmalek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88</TotalTime>
  <Words>358</Words>
  <Application>Microsoft Office PowerPoint</Application>
  <PresentationFormat>Předvádění na obrazovce (4:3)</PresentationFormat>
  <Paragraphs>126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Prezentace aplikace PowerPoint</vt:lpstr>
      <vt:lpstr>Vypočítej příklady </vt:lpstr>
      <vt:lpstr>Vypočítej a doplň tabulku</vt:lpstr>
      <vt:lpstr> doplň příklady </vt:lpstr>
      <vt:lpstr>Slovní úloha 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7</cp:revision>
  <dcterms:created xsi:type="dcterms:W3CDTF">2012-09-05T20:41:06Z</dcterms:created>
  <dcterms:modified xsi:type="dcterms:W3CDTF">2013-05-18T09:37:19Z</dcterms:modified>
</cp:coreProperties>
</file>