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B5DCB7-C7CB-4BA2-B535-518E74E1BD92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443400D-4EF3-4F0D-8C6E-7156DDEF168F}">
      <dgm:prSet phldrT="[Text]"/>
      <dgm:spPr/>
      <dgm:t>
        <a:bodyPr/>
        <a:lstStyle/>
        <a:p>
          <a:r>
            <a:rPr lang="cs-CZ" dirty="0" smtClean="0"/>
            <a:t>Snímek 1 </a:t>
          </a:r>
          <a:endParaRPr lang="cs-CZ" dirty="0"/>
        </a:p>
      </dgm:t>
    </dgm:pt>
    <dgm:pt modelId="{F6FA462E-71AD-422F-8615-02BB475CA3AE}" type="parTrans" cxnId="{6EB117C6-5CC8-4B2D-874A-A40C0EE5C9C0}">
      <dgm:prSet/>
      <dgm:spPr/>
      <dgm:t>
        <a:bodyPr/>
        <a:lstStyle/>
        <a:p>
          <a:endParaRPr lang="cs-CZ"/>
        </a:p>
      </dgm:t>
    </dgm:pt>
    <dgm:pt modelId="{08FC4D19-B9A4-4DA7-BB24-22B027D07AC0}" type="sibTrans" cxnId="{6EB117C6-5CC8-4B2D-874A-A40C0EE5C9C0}">
      <dgm:prSet/>
      <dgm:spPr/>
      <dgm:t>
        <a:bodyPr/>
        <a:lstStyle/>
        <a:p>
          <a:endParaRPr lang="cs-CZ"/>
        </a:p>
      </dgm:t>
    </dgm:pt>
    <dgm:pt modelId="{35F86658-B277-40A7-95CF-9EF2A1424976}">
      <dgm:prSet phldrT="[Text]"/>
      <dgm:spPr/>
      <dgm:t>
        <a:bodyPr/>
        <a:lstStyle/>
        <a:p>
          <a:r>
            <a:rPr lang="cs-CZ" dirty="0" smtClean="0"/>
            <a:t>úvod</a:t>
          </a:r>
          <a:endParaRPr lang="cs-CZ" dirty="0"/>
        </a:p>
      </dgm:t>
    </dgm:pt>
    <dgm:pt modelId="{C0A1AE78-771D-44EF-BBAD-974EC395ECB8}" type="parTrans" cxnId="{1DC96736-47F9-4045-BC8C-1D412839E2A3}">
      <dgm:prSet/>
      <dgm:spPr/>
      <dgm:t>
        <a:bodyPr/>
        <a:lstStyle/>
        <a:p>
          <a:endParaRPr lang="cs-CZ"/>
        </a:p>
      </dgm:t>
    </dgm:pt>
    <dgm:pt modelId="{46A8195E-F9D0-45D2-B65F-07E93C7EE7BC}" type="sibTrans" cxnId="{1DC96736-47F9-4045-BC8C-1D412839E2A3}">
      <dgm:prSet/>
      <dgm:spPr/>
      <dgm:t>
        <a:bodyPr/>
        <a:lstStyle/>
        <a:p>
          <a:endParaRPr lang="cs-CZ"/>
        </a:p>
      </dgm:t>
    </dgm:pt>
    <dgm:pt modelId="{4F6E83EA-AC31-4E36-8891-F2C91E5905B7}">
      <dgm:prSet phldrT="[Text]"/>
      <dgm:spPr/>
      <dgm:t>
        <a:bodyPr/>
        <a:lstStyle/>
        <a:p>
          <a:r>
            <a:rPr lang="cs-CZ" dirty="0" smtClean="0"/>
            <a:t>Snímek 2</a:t>
          </a:r>
          <a:endParaRPr lang="cs-CZ" dirty="0"/>
        </a:p>
      </dgm:t>
    </dgm:pt>
    <dgm:pt modelId="{173B6D54-EB92-4964-B44C-CA43D16FE9D8}" type="parTrans" cxnId="{2077CCED-204E-4D9C-953D-AA97031A3EDE}">
      <dgm:prSet/>
      <dgm:spPr/>
      <dgm:t>
        <a:bodyPr/>
        <a:lstStyle/>
        <a:p>
          <a:endParaRPr lang="cs-CZ"/>
        </a:p>
      </dgm:t>
    </dgm:pt>
    <dgm:pt modelId="{92070653-850A-4631-9482-BA3D11E9323A}" type="sibTrans" cxnId="{2077CCED-204E-4D9C-953D-AA97031A3EDE}">
      <dgm:prSet/>
      <dgm:spPr/>
      <dgm:t>
        <a:bodyPr/>
        <a:lstStyle/>
        <a:p>
          <a:endParaRPr lang="cs-CZ"/>
        </a:p>
      </dgm:t>
    </dgm:pt>
    <dgm:pt modelId="{4FD57912-A6E1-4E74-8197-FCA34ABC24CA}">
      <dgm:prSet phldrT="[Text]"/>
      <dgm:spPr/>
      <dgm:t>
        <a:bodyPr/>
        <a:lstStyle/>
        <a:p>
          <a:r>
            <a:rPr lang="cs-CZ" dirty="0" smtClean="0"/>
            <a:t>Děti doplní tabulku, provedou zkoušku </a:t>
          </a:r>
          <a:endParaRPr lang="cs-CZ" dirty="0"/>
        </a:p>
      </dgm:t>
    </dgm:pt>
    <dgm:pt modelId="{7BE842A7-D9EC-4D7E-AA8B-954F691436AD}" type="parTrans" cxnId="{8D322BDC-4C22-4B53-A2DD-90B31C3A8E74}">
      <dgm:prSet/>
      <dgm:spPr/>
      <dgm:t>
        <a:bodyPr/>
        <a:lstStyle/>
        <a:p>
          <a:endParaRPr lang="cs-CZ"/>
        </a:p>
      </dgm:t>
    </dgm:pt>
    <dgm:pt modelId="{C84408A7-EF82-4E65-8AAA-51803CBA076E}" type="sibTrans" cxnId="{8D322BDC-4C22-4B53-A2DD-90B31C3A8E74}">
      <dgm:prSet/>
      <dgm:spPr/>
      <dgm:t>
        <a:bodyPr/>
        <a:lstStyle/>
        <a:p>
          <a:endParaRPr lang="cs-CZ"/>
        </a:p>
      </dgm:t>
    </dgm:pt>
    <dgm:pt modelId="{867BAC41-E6CD-4B59-AE8D-C20F74D0DB6D}">
      <dgm:prSet phldrT="[Text]"/>
      <dgm:spPr/>
      <dgm:t>
        <a:bodyPr/>
        <a:lstStyle/>
        <a:p>
          <a:r>
            <a:rPr lang="cs-CZ" dirty="0" smtClean="0"/>
            <a:t>Snímek 3</a:t>
          </a:r>
          <a:endParaRPr lang="cs-CZ" dirty="0"/>
        </a:p>
      </dgm:t>
    </dgm:pt>
    <dgm:pt modelId="{8F41797B-30A0-4EDE-A324-BAC463D74F82}" type="parTrans" cxnId="{497DD618-F48C-4CD7-9788-E12925E5EE17}">
      <dgm:prSet/>
      <dgm:spPr/>
      <dgm:t>
        <a:bodyPr/>
        <a:lstStyle/>
        <a:p>
          <a:endParaRPr lang="cs-CZ"/>
        </a:p>
      </dgm:t>
    </dgm:pt>
    <dgm:pt modelId="{6D25E484-E696-4CE5-8AFE-F610E4FC7F83}" type="sibTrans" cxnId="{497DD618-F48C-4CD7-9788-E12925E5EE17}">
      <dgm:prSet/>
      <dgm:spPr/>
      <dgm:t>
        <a:bodyPr/>
        <a:lstStyle/>
        <a:p>
          <a:endParaRPr lang="cs-CZ"/>
        </a:p>
      </dgm:t>
    </dgm:pt>
    <dgm:pt modelId="{5BBFDE86-D59B-49A6-85E7-3F4CEF988EDF}">
      <dgm:prSet phldrT="[Text]"/>
      <dgm:spPr/>
      <dgm:t>
        <a:bodyPr/>
        <a:lstStyle/>
        <a:p>
          <a:r>
            <a:rPr lang="cs-CZ" dirty="0" smtClean="0"/>
            <a:t>Děti doplní příklady, provedou zkoušku </a:t>
          </a:r>
          <a:endParaRPr lang="cs-CZ" dirty="0"/>
        </a:p>
      </dgm:t>
    </dgm:pt>
    <dgm:pt modelId="{E16CEC77-AC23-4831-8A13-508998ADF010}" type="parTrans" cxnId="{8D4A3BC3-B950-471A-98DD-756B6FD85C33}">
      <dgm:prSet/>
      <dgm:spPr/>
      <dgm:t>
        <a:bodyPr/>
        <a:lstStyle/>
        <a:p>
          <a:endParaRPr lang="cs-CZ"/>
        </a:p>
      </dgm:t>
    </dgm:pt>
    <dgm:pt modelId="{B42712C8-E5EA-41EF-AC7F-124E19891309}" type="sibTrans" cxnId="{8D4A3BC3-B950-471A-98DD-756B6FD85C33}">
      <dgm:prSet/>
      <dgm:spPr/>
      <dgm:t>
        <a:bodyPr/>
        <a:lstStyle/>
        <a:p>
          <a:endParaRPr lang="cs-CZ"/>
        </a:p>
      </dgm:t>
    </dgm:pt>
    <dgm:pt modelId="{88D76C6B-77ED-41E8-8D8D-5041DBA7158D}">
      <dgm:prSet phldrT="[Text]"/>
      <dgm:spPr/>
      <dgm:t>
        <a:bodyPr/>
        <a:lstStyle/>
        <a:p>
          <a:r>
            <a:rPr lang="cs-CZ" dirty="0" smtClean="0"/>
            <a:t>Po kliknutí se přiřadí správné odpovědi</a:t>
          </a:r>
          <a:endParaRPr lang="cs-CZ" dirty="0"/>
        </a:p>
      </dgm:t>
    </dgm:pt>
    <dgm:pt modelId="{9B611392-A7F2-40B4-9AE8-2EDFB8C3EE46}" type="parTrans" cxnId="{3D8998BE-1521-475F-B2CD-B1AA87D52BC8}">
      <dgm:prSet/>
      <dgm:spPr/>
      <dgm:t>
        <a:bodyPr/>
        <a:lstStyle/>
        <a:p>
          <a:endParaRPr lang="cs-CZ"/>
        </a:p>
      </dgm:t>
    </dgm:pt>
    <dgm:pt modelId="{B28DEA45-A27B-4A0E-882F-0E0494D5B144}" type="sibTrans" cxnId="{3D8998BE-1521-475F-B2CD-B1AA87D52BC8}">
      <dgm:prSet/>
      <dgm:spPr/>
      <dgm:t>
        <a:bodyPr/>
        <a:lstStyle/>
        <a:p>
          <a:endParaRPr lang="cs-CZ"/>
        </a:p>
      </dgm:t>
    </dgm:pt>
    <dgm:pt modelId="{B917FAB7-AE63-4A73-B72C-1B8056EA7232}">
      <dgm:prSet phldrT="[Text]"/>
      <dgm:spPr/>
      <dgm:t>
        <a:bodyPr/>
        <a:lstStyle/>
        <a:p>
          <a:r>
            <a:rPr lang="cs-CZ" dirty="0" smtClean="0"/>
            <a:t>Snímek 4</a:t>
          </a:r>
          <a:endParaRPr lang="cs-CZ" dirty="0"/>
        </a:p>
      </dgm:t>
    </dgm:pt>
    <dgm:pt modelId="{E879080C-7B0C-479E-B166-2083ECCEEC3E}" type="parTrans" cxnId="{E421F07C-9EA8-4FF8-B91D-71CAB1F8A22A}">
      <dgm:prSet/>
      <dgm:spPr/>
      <dgm:t>
        <a:bodyPr/>
        <a:lstStyle/>
        <a:p>
          <a:endParaRPr lang="cs-CZ"/>
        </a:p>
      </dgm:t>
    </dgm:pt>
    <dgm:pt modelId="{0A7AA6E1-9B39-49AD-B181-26E76FBC227D}" type="sibTrans" cxnId="{E421F07C-9EA8-4FF8-B91D-71CAB1F8A22A}">
      <dgm:prSet/>
      <dgm:spPr/>
      <dgm:t>
        <a:bodyPr/>
        <a:lstStyle/>
        <a:p>
          <a:endParaRPr lang="cs-CZ"/>
        </a:p>
      </dgm:t>
    </dgm:pt>
    <dgm:pt modelId="{283F01EB-3D6D-4DBA-8AFB-2B2227F58373}">
      <dgm:prSet phldrT="[Text]"/>
      <dgm:spPr/>
      <dgm:t>
        <a:bodyPr/>
        <a:lstStyle/>
        <a:p>
          <a:r>
            <a:rPr lang="cs-CZ" dirty="0" smtClean="0"/>
            <a:t> děti přepíší příklady pod sebe a vypočítají</a:t>
          </a:r>
          <a:endParaRPr lang="cs-CZ" dirty="0"/>
        </a:p>
      </dgm:t>
    </dgm:pt>
    <dgm:pt modelId="{FCC938AA-5DF2-414A-B98A-4E6DD9DED8F3}" type="parTrans" cxnId="{3F687FAC-57B5-4BBB-B7FF-C63CA6B0E6A6}">
      <dgm:prSet/>
      <dgm:spPr/>
      <dgm:t>
        <a:bodyPr/>
        <a:lstStyle/>
        <a:p>
          <a:endParaRPr lang="cs-CZ"/>
        </a:p>
      </dgm:t>
    </dgm:pt>
    <dgm:pt modelId="{EE6D4D9D-7777-411B-B488-1FB62CED34CA}" type="sibTrans" cxnId="{3F687FAC-57B5-4BBB-B7FF-C63CA6B0E6A6}">
      <dgm:prSet/>
      <dgm:spPr/>
      <dgm:t>
        <a:bodyPr/>
        <a:lstStyle/>
        <a:p>
          <a:endParaRPr lang="cs-CZ"/>
        </a:p>
      </dgm:t>
    </dgm:pt>
    <dgm:pt modelId="{BDDD4DDD-EE8D-445F-AC18-7C5437CA8C48}">
      <dgm:prSet phldrT="[Text]"/>
      <dgm:spPr/>
      <dgm:t>
        <a:bodyPr/>
        <a:lstStyle/>
        <a:p>
          <a:r>
            <a:rPr lang="cs-CZ" dirty="0" smtClean="0"/>
            <a:t>Po kliknutí se zobrazí výsledky</a:t>
          </a:r>
          <a:endParaRPr lang="cs-CZ" dirty="0"/>
        </a:p>
      </dgm:t>
    </dgm:pt>
    <dgm:pt modelId="{1F834556-47B2-4697-9E8A-0451191BB363}" type="parTrans" cxnId="{753887EF-6E8F-4ACE-BE94-4969657BB253}">
      <dgm:prSet/>
      <dgm:spPr/>
      <dgm:t>
        <a:bodyPr/>
        <a:lstStyle/>
        <a:p>
          <a:endParaRPr lang="cs-CZ"/>
        </a:p>
      </dgm:t>
    </dgm:pt>
    <dgm:pt modelId="{2A8E59DE-3865-471F-8688-224F46CCED8A}" type="sibTrans" cxnId="{753887EF-6E8F-4ACE-BE94-4969657BB253}">
      <dgm:prSet/>
      <dgm:spPr/>
      <dgm:t>
        <a:bodyPr/>
        <a:lstStyle/>
        <a:p>
          <a:endParaRPr lang="cs-CZ"/>
        </a:p>
      </dgm:t>
    </dgm:pt>
    <dgm:pt modelId="{70187224-48A9-4EB4-B877-308613BF48B1}">
      <dgm:prSet phldrT="[Text]"/>
      <dgm:spPr/>
      <dgm:t>
        <a:bodyPr/>
        <a:lstStyle/>
        <a:p>
          <a:r>
            <a:rPr lang="cs-CZ" dirty="0" smtClean="0"/>
            <a:t>Výsledky se po kliknutí zobrazí</a:t>
          </a:r>
          <a:endParaRPr lang="cs-CZ" dirty="0"/>
        </a:p>
      </dgm:t>
    </dgm:pt>
    <dgm:pt modelId="{87AC7592-0969-444E-8960-8ADC88FEBF79}" type="parTrans" cxnId="{4FC019D8-CA15-4F8E-9A69-7F19028FBFCA}">
      <dgm:prSet/>
      <dgm:spPr/>
    </dgm:pt>
    <dgm:pt modelId="{B68A5BBD-6ECB-44F6-B787-BFA108DDC124}" type="sibTrans" cxnId="{4FC019D8-CA15-4F8E-9A69-7F19028FBFCA}">
      <dgm:prSet/>
      <dgm:spPr/>
    </dgm:pt>
    <dgm:pt modelId="{9787DFAD-77F3-4D1C-9D62-3E1920C0F211}" type="pres">
      <dgm:prSet presAssocID="{40B5DCB7-C7CB-4BA2-B535-518E74E1BD9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8A4A846-04B1-4B07-A007-05D56EF71DC9}" type="pres">
      <dgm:prSet presAssocID="{8443400D-4EF3-4F0D-8C6E-7156DDEF168F}" presName="linNode" presStyleCnt="0"/>
      <dgm:spPr/>
    </dgm:pt>
    <dgm:pt modelId="{CFA62F82-02D7-403B-A9EC-938C44A6AF7F}" type="pres">
      <dgm:prSet presAssocID="{8443400D-4EF3-4F0D-8C6E-7156DDEF168F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FB13CA-8FB2-4E6A-B30F-0B22C2A143F8}" type="pres">
      <dgm:prSet presAssocID="{8443400D-4EF3-4F0D-8C6E-7156DDEF168F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567929-53F7-4F84-94DD-FE650570F5CB}" type="pres">
      <dgm:prSet presAssocID="{08FC4D19-B9A4-4DA7-BB24-22B027D07AC0}" presName="sp" presStyleCnt="0"/>
      <dgm:spPr/>
    </dgm:pt>
    <dgm:pt modelId="{81FFBE42-3EB2-471F-A332-D0E0EA3F6FC8}" type="pres">
      <dgm:prSet presAssocID="{4F6E83EA-AC31-4E36-8891-F2C91E5905B7}" presName="linNode" presStyleCnt="0"/>
      <dgm:spPr/>
    </dgm:pt>
    <dgm:pt modelId="{DFBA2570-DC6A-4134-ADBB-7F5A08893096}" type="pres">
      <dgm:prSet presAssocID="{4F6E83EA-AC31-4E36-8891-F2C91E5905B7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87EAE4-5F79-410B-AEA6-9E043D616AF6}" type="pres">
      <dgm:prSet presAssocID="{4F6E83EA-AC31-4E36-8891-F2C91E5905B7}" presName="descendantText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12CFBE-E60D-49ED-83D1-050F285A0C47}" type="pres">
      <dgm:prSet presAssocID="{92070653-850A-4631-9482-BA3D11E9323A}" presName="sp" presStyleCnt="0"/>
      <dgm:spPr/>
    </dgm:pt>
    <dgm:pt modelId="{13915337-0D4F-4888-84E9-5459C5326387}" type="pres">
      <dgm:prSet presAssocID="{867BAC41-E6CD-4B59-AE8D-C20F74D0DB6D}" presName="linNode" presStyleCnt="0"/>
      <dgm:spPr/>
    </dgm:pt>
    <dgm:pt modelId="{951185F2-B078-4479-9A33-4A32BE4E4A48}" type="pres">
      <dgm:prSet presAssocID="{867BAC41-E6CD-4B59-AE8D-C20F74D0DB6D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393FF-F85A-44A0-A2A9-09BA86FEC26A}" type="pres">
      <dgm:prSet presAssocID="{867BAC41-E6CD-4B59-AE8D-C20F74D0DB6D}" presName="descendantText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32B1FA-EC76-447E-A852-A7C3855E5467}" type="pres">
      <dgm:prSet presAssocID="{6D25E484-E696-4CE5-8AFE-F610E4FC7F83}" presName="sp" presStyleCnt="0"/>
      <dgm:spPr/>
    </dgm:pt>
    <dgm:pt modelId="{88B352DA-50E5-40A2-B266-94F33FB7C32C}" type="pres">
      <dgm:prSet presAssocID="{B917FAB7-AE63-4A73-B72C-1B8056EA7232}" presName="linNode" presStyleCnt="0"/>
      <dgm:spPr/>
    </dgm:pt>
    <dgm:pt modelId="{AB45A717-C4A2-4E1D-A22B-5D63AA9A9AF0}" type="pres">
      <dgm:prSet presAssocID="{B917FAB7-AE63-4A73-B72C-1B8056EA7232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C487CC-E9E4-4EA4-BB91-CDD8E08D7F9F}" type="pres">
      <dgm:prSet presAssocID="{B917FAB7-AE63-4A73-B72C-1B8056EA7232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97453E-81EF-4D4C-B7EA-057822BBBEA7}" type="presOf" srcId="{BDDD4DDD-EE8D-445F-AC18-7C5437CA8C48}" destId="{2DC487CC-E9E4-4EA4-BB91-CDD8E08D7F9F}" srcOrd="0" destOrd="1" presId="urn:microsoft.com/office/officeart/2005/8/layout/vList5"/>
    <dgm:cxn modelId="{4FC019D8-CA15-4F8E-9A69-7F19028FBFCA}" srcId="{4F6E83EA-AC31-4E36-8891-F2C91E5905B7}" destId="{70187224-48A9-4EB4-B877-308613BF48B1}" srcOrd="1" destOrd="0" parTransId="{87AC7592-0969-444E-8960-8ADC88FEBF79}" sibTransId="{B68A5BBD-6ECB-44F6-B787-BFA108DDC124}"/>
    <dgm:cxn modelId="{3F687FAC-57B5-4BBB-B7FF-C63CA6B0E6A6}" srcId="{B917FAB7-AE63-4A73-B72C-1B8056EA7232}" destId="{283F01EB-3D6D-4DBA-8AFB-2B2227F58373}" srcOrd="0" destOrd="0" parTransId="{FCC938AA-5DF2-414A-B98A-4E6DD9DED8F3}" sibTransId="{EE6D4D9D-7777-411B-B488-1FB62CED34CA}"/>
    <dgm:cxn modelId="{1AF09543-F41F-4AD1-B41C-2A5662C14CA1}" type="presOf" srcId="{4F6E83EA-AC31-4E36-8891-F2C91E5905B7}" destId="{DFBA2570-DC6A-4134-ADBB-7F5A08893096}" srcOrd="0" destOrd="0" presId="urn:microsoft.com/office/officeart/2005/8/layout/vList5"/>
    <dgm:cxn modelId="{EC369AB3-1D8E-41FC-A9DF-9DC4E541C075}" type="presOf" srcId="{35F86658-B277-40A7-95CF-9EF2A1424976}" destId="{40FB13CA-8FB2-4E6A-B30F-0B22C2A143F8}" srcOrd="0" destOrd="0" presId="urn:microsoft.com/office/officeart/2005/8/layout/vList5"/>
    <dgm:cxn modelId="{2077CCED-204E-4D9C-953D-AA97031A3EDE}" srcId="{40B5DCB7-C7CB-4BA2-B535-518E74E1BD92}" destId="{4F6E83EA-AC31-4E36-8891-F2C91E5905B7}" srcOrd="1" destOrd="0" parTransId="{173B6D54-EB92-4964-B44C-CA43D16FE9D8}" sibTransId="{92070653-850A-4631-9482-BA3D11E9323A}"/>
    <dgm:cxn modelId="{8ABB3E66-F193-4669-A65A-EC58FA0A6B21}" type="presOf" srcId="{867BAC41-E6CD-4B59-AE8D-C20F74D0DB6D}" destId="{951185F2-B078-4479-9A33-4A32BE4E4A48}" srcOrd="0" destOrd="0" presId="urn:microsoft.com/office/officeart/2005/8/layout/vList5"/>
    <dgm:cxn modelId="{FBF80D14-ED6E-4778-8D2C-5ACEAA91BB03}" type="presOf" srcId="{8443400D-4EF3-4F0D-8C6E-7156DDEF168F}" destId="{CFA62F82-02D7-403B-A9EC-938C44A6AF7F}" srcOrd="0" destOrd="0" presId="urn:microsoft.com/office/officeart/2005/8/layout/vList5"/>
    <dgm:cxn modelId="{2C8F9CE7-2E0D-43A4-901E-1E69D22E97F4}" type="presOf" srcId="{70187224-48A9-4EB4-B877-308613BF48B1}" destId="{F787EAE4-5F79-410B-AEA6-9E043D616AF6}" srcOrd="0" destOrd="1" presId="urn:microsoft.com/office/officeart/2005/8/layout/vList5"/>
    <dgm:cxn modelId="{09D2FC5B-423E-44C3-9D80-F4403B925BCE}" type="presOf" srcId="{B917FAB7-AE63-4A73-B72C-1B8056EA7232}" destId="{AB45A717-C4A2-4E1D-A22B-5D63AA9A9AF0}" srcOrd="0" destOrd="0" presId="urn:microsoft.com/office/officeart/2005/8/layout/vList5"/>
    <dgm:cxn modelId="{3C4E3622-3EA4-4166-8AF1-6B68DCF57A3E}" type="presOf" srcId="{40B5DCB7-C7CB-4BA2-B535-518E74E1BD92}" destId="{9787DFAD-77F3-4D1C-9D62-3E1920C0F211}" srcOrd="0" destOrd="0" presId="urn:microsoft.com/office/officeart/2005/8/layout/vList5"/>
    <dgm:cxn modelId="{E421F07C-9EA8-4FF8-B91D-71CAB1F8A22A}" srcId="{40B5DCB7-C7CB-4BA2-B535-518E74E1BD92}" destId="{B917FAB7-AE63-4A73-B72C-1B8056EA7232}" srcOrd="3" destOrd="0" parTransId="{E879080C-7B0C-479E-B166-2083ECCEEC3E}" sibTransId="{0A7AA6E1-9B39-49AD-B181-26E76FBC227D}"/>
    <dgm:cxn modelId="{8D4A3BC3-B950-471A-98DD-756B6FD85C33}" srcId="{867BAC41-E6CD-4B59-AE8D-C20F74D0DB6D}" destId="{5BBFDE86-D59B-49A6-85E7-3F4CEF988EDF}" srcOrd="0" destOrd="0" parTransId="{E16CEC77-AC23-4831-8A13-508998ADF010}" sibTransId="{B42712C8-E5EA-41EF-AC7F-124E19891309}"/>
    <dgm:cxn modelId="{F43B33F8-0829-47E5-92A5-8C53876DA4EF}" type="presOf" srcId="{283F01EB-3D6D-4DBA-8AFB-2B2227F58373}" destId="{2DC487CC-E9E4-4EA4-BB91-CDD8E08D7F9F}" srcOrd="0" destOrd="0" presId="urn:microsoft.com/office/officeart/2005/8/layout/vList5"/>
    <dgm:cxn modelId="{6EB117C6-5CC8-4B2D-874A-A40C0EE5C9C0}" srcId="{40B5DCB7-C7CB-4BA2-B535-518E74E1BD92}" destId="{8443400D-4EF3-4F0D-8C6E-7156DDEF168F}" srcOrd="0" destOrd="0" parTransId="{F6FA462E-71AD-422F-8615-02BB475CA3AE}" sibTransId="{08FC4D19-B9A4-4DA7-BB24-22B027D07AC0}"/>
    <dgm:cxn modelId="{8D322BDC-4C22-4B53-A2DD-90B31C3A8E74}" srcId="{4F6E83EA-AC31-4E36-8891-F2C91E5905B7}" destId="{4FD57912-A6E1-4E74-8197-FCA34ABC24CA}" srcOrd="0" destOrd="0" parTransId="{7BE842A7-D9EC-4D7E-AA8B-954F691436AD}" sibTransId="{C84408A7-EF82-4E65-8AAA-51803CBA076E}"/>
    <dgm:cxn modelId="{C90F3352-E30F-4754-851A-6EBE9AFB9881}" type="presOf" srcId="{88D76C6B-77ED-41E8-8D8D-5041DBA7158D}" destId="{A03393FF-F85A-44A0-A2A9-09BA86FEC26A}" srcOrd="0" destOrd="1" presId="urn:microsoft.com/office/officeart/2005/8/layout/vList5"/>
    <dgm:cxn modelId="{656B8547-B212-48C3-B986-023774D71588}" type="presOf" srcId="{4FD57912-A6E1-4E74-8197-FCA34ABC24CA}" destId="{F787EAE4-5F79-410B-AEA6-9E043D616AF6}" srcOrd="0" destOrd="0" presId="urn:microsoft.com/office/officeart/2005/8/layout/vList5"/>
    <dgm:cxn modelId="{497DD618-F48C-4CD7-9788-E12925E5EE17}" srcId="{40B5DCB7-C7CB-4BA2-B535-518E74E1BD92}" destId="{867BAC41-E6CD-4B59-AE8D-C20F74D0DB6D}" srcOrd="2" destOrd="0" parTransId="{8F41797B-30A0-4EDE-A324-BAC463D74F82}" sibTransId="{6D25E484-E696-4CE5-8AFE-F610E4FC7F83}"/>
    <dgm:cxn modelId="{753887EF-6E8F-4ACE-BE94-4969657BB253}" srcId="{B917FAB7-AE63-4A73-B72C-1B8056EA7232}" destId="{BDDD4DDD-EE8D-445F-AC18-7C5437CA8C48}" srcOrd="1" destOrd="0" parTransId="{1F834556-47B2-4697-9E8A-0451191BB363}" sibTransId="{2A8E59DE-3865-471F-8688-224F46CCED8A}"/>
    <dgm:cxn modelId="{AC84EE6C-476F-4C1D-8826-F7CBD17FD03C}" type="presOf" srcId="{5BBFDE86-D59B-49A6-85E7-3F4CEF988EDF}" destId="{A03393FF-F85A-44A0-A2A9-09BA86FEC26A}" srcOrd="0" destOrd="0" presId="urn:microsoft.com/office/officeart/2005/8/layout/vList5"/>
    <dgm:cxn modelId="{3D8998BE-1521-475F-B2CD-B1AA87D52BC8}" srcId="{867BAC41-E6CD-4B59-AE8D-C20F74D0DB6D}" destId="{88D76C6B-77ED-41E8-8D8D-5041DBA7158D}" srcOrd="1" destOrd="0" parTransId="{9B611392-A7F2-40B4-9AE8-2EDFB8C3EE46}" sibTransId="{B28DEA45-A27B-4A0E-882F-0E0494D5B144}"/>
    <dgm:cxn modelId="{1DC96736-47F9-4045-BC8C-1D412839E2A3}" srcId="{8443400D-4EF3-4F0D-8C6E-7156DDEF168F}" destId="{35F86658-B277-40A7-95CF-9EF2A1424976}" srcOrd="0" destOrd="0" parTransId="{C0A1AE78-771D-44EF-BBAD-974EC395ECB8}" sibTransId="{46A8195E-F9D0-45D2-B65F-07E93C7EE7BC}"/>
    <dgm:cxn modelId="{8351DB01-D54B-4B7E-A69A-CB186EA3D729}" type="presParOf" srcId="{9787DFAD-77F3-4D1C-9D62-3E1920C0F211}" destId="{18A4A846-04B1-4B07-A007-05D56EF71DC9}" srcOrd="0" destOrd="0" presId="urn:microsoft.com/office/officeart/2005/8/layout/vList5"/>
    <dgm:cxn modelId="{E1E9A5CB-D4D8-4ACA-A059-E15535404752}" type="presParOf" srcId="{18A4A846-04B1-4B07-A007-05D56EF71DC9}" destId="{CFA62F82-02D7-403B-A9EC-938C44A6AF7F}" srcOrd="0" destOrd="0" presId="urn:microsoft.com/office/officeart/2005/8/layout/vList5"/>
    <dgm:cxn modelId="{3CDA32CC-EB5A-4957-8D65-9D66936142E3}" type="presParOf" srcId="{18A4A846-04B1-4B07-A007-05D56EF71DC9}" destId="{40FB13CA-8FB2-4E6A-B30F-0B22C2A143F8}" srcOrd="1" destOrd="0" presId="urn:microsoft.com/office/officeart/2005/8/layout/vList5"/>
    <dgm:cxn modelId="{E516B565-2C05-49F7-BB4A-419E23F9D2CB}" type="presParOf" srcId="{9787DFAD-77F3-4D1C-9D62-3E1920C0F211}" destId="{E9567929-53F7-4F84-94DD-FE650570F5CB}" srcOrd="1" destOrd="0" presId="urn:microsoft.com/office/officeart/2005/8/layout/vList5"/>
    <dgm:cxn modelId="{D3AFAB9F-9BA5-4048-BAD3-398BBED83EE7}" type="presParOf" srcId="{9787DFAD-77F3-4D1C-9D62-3E1920C0F211}" destId="{81FFBE42-3EB2-471F-A332-D0E0EA3F6FC8}" srcOrd="2" destOrd="0" presId="urn:microsoft.com/office/officeart/2005/8/layout/vList5"/>
    <dgm:cxn modelId="{AF1F68CA-6133-4215-9DAA-5AB7B061F37F}" type="presParOf" srcId="{81FFBE42-3EB2-471F-A332-D0E0EA3F6FC8}" destId="{DFBA2570-DC6A-4134-ADBB-7F5A08893096}" srcOrd="0" destOrd="0" presId="urn:microsoft.com/office/officeart/2005/8/layout/vList5"/>
    <dgm:cxn modelId="{BEA3AA12-F6E4-4D0A-AAC5-8AE13211DFB2}" type="presParOf" srcId="{81FFBE42-3EB2-471F-A332-D0E0EA3F6FC8}" destId="{F787EAE4-5F79-410B-AEA6-9E043D616AF6}" srcOrd="1" destOrd="0" presId="urn:microsoft.com/office/officeart/2005/8/layout/vList5"/>
    <dgm:cxn modelId="{88AA5867-1306-463F-A7BD-F1DCC4BE547C}" type="presParOf" srcId="{9787DFAD-77F3-4D1C-9D62-3E1920C0F211}" destId="{C912CFBE-E60D-49ED-83D1-050F285A0C47}" srcOrd="3" destOrd="0" presId="urn:microsoft.com/office/officeart/2005/8/layout/vList5"/>
    <dgm:cxn modelId="{491EAC93-71E0-4E46-8F00-B7A87600D36F}" type="presParOf" srcId="{9787DFAD-77F3-4D1C-9D62-3E1920C0F211}" destId="{13915337-0D4F-4888-84E9-5459C5326387}" srcOrd="4" destOrd="0" presId="urn:microsoft.com/office/officeart/2005/8/layout/vList5"/>
    <dgm:cxn modelId="{A9F63842-2D7C-48BB-912C-C01285204044}" type="presParOf" srcId="{13915337-0D4F-4888-84E9-5459C5326387}" destId="{951185F2-B078-4479-9A33-4A32BE4E4A48}" srcOrd="0" destOrd="0" presId="urn:microsoft.com/office/officeart/2005/8/layout/vList5"/>
    <dgm:cxn modelId="{3162F6D5-20DD-4C25-8251-026DBAA70F27}" type="presParOf" srcId="{13915337-0D4F-4888-84E9-5459C5326387}" destId="{A03393FF-F85A-44A0-A2A9-09BA86FEC26A}" srcOrd="1" destOrd="0" presId="urn:microsoft.com/office/officeart/2005/8/layout/vList5"/>
    <dgm:cxn modelId="{AFDC3B94-4C62-4DF3-A20F-C456DA81B87E}" type="presParOf" srcId="{9787DFAD-77F3-4D1C-9D62-3E1920C0F211}" destId="{2132B1FA-EC76-447E-A852-A7C3855E5467}" srcOrd="5" destOrd="0" presId="urn:microsoft.com/office/officeart/2005/8/layout/vList5"/>
    <dgm:cxn modelId="{AD863904-0C63-47A4-BBFB-D18D5E798B5A}" type="presParOf" srcId="{9787DFAD-77F3-4D1C-9D62-3E1920C0F211}" destId="{88B352DA-50E5-40A2-B266-94F33FB7C32C}" srcOrd="6" destOrd="0" presId="urn:microsoft.com/office/officeart/2005/8/layout/vList5"/>
    <dgm:cxn modelId="{F0DC5BAC-AA97-46A6-B323-F6D2202F3F9A}" type="presParOf" srcId="{88B352DA-50E5-40A2-B266-94F33FB7C32C}" destId="{AB45A717-C4A2-4E1D-A22B-5D63AA9A9AF0}" srcOrd="0" destOrd="0" presId="urn:microsoft.com/office/officeart/2005/8/layout/vList5"/>
    <dgm:cxn modelId="{AD88A7A5-4F1E-443B-AB25-92934D61FB87}" type="presParOf" srcId="{88B352DA-50E5-40A2-B266-94F33FB7C32C}" destId="{2DC487CC-E9E4-4EA4-BB91-CDD8E08D7F9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FB13CA-8FB2-4E6A-B30F-0B22C2A143F8}">
      <dsp:nvSpPr>
        <dsp:cNvPr id="0" name=""/>
        <dsp:cNvSpPr/>
      </dsp:nvSpPr>
      <dsp:spPr>
        <a:xfrm rot="5400000">
          <a:off x="5049399" y="-2069155"/>
          <a:ext cx="782637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úvod</a:t>
          </a:r>
          <a:endParaRPr lang="cs-CZ" sz="1900" kern="1200" dirty="0"/>
        </a:p>
      </dsp:txBody>
      <dsp:txXfrm rot="-5400000">
        <a:off x="2880381" y="138068"/>
        <a:ext cx="5082470" cy="706227"/>
      </dsp:txXfrm>
    </dsp:sp>
    <dsp:sp modelId="{CFA62F82-02D7-403B-A9EC-938C44A6AF7F}">
      <dsp:nvSpPr>
        <dsp:cNvPr id="0" name=""/>
        <dsp:cNvSpPr/>
      </dsp:nvSpPr>
      <dsp:spPr>
        <a:xfrm>
          <a:off x="0" y="2033"/>
          <a:ext cx="288038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Snímek 1 </a:t>
          </a:r>
          <a:endParaRPr lang="cs-CZ" sz="5100" kern="1200" dirty="0"/>
        </a:p>
      </dsp:txBody>
      <dsp:txXfrm>
        <a:off x="47756" y="49789"/>
        <a:ext cx="2784868" cy="882784"/>
      </dsp:txXfrm>
    </dsp:sp>
    <dsp:sp modelId="{F787EAE4-5F79-410B-AEA6-9E043D616AF6}">
      <dsp:nvSpPr>
        <dsp:cNvPr id="0" name=""/>
        <dsp:cNvSpPr/>
      </dsp:nvSpPr>
      <dsp:spPr>
        <a:xfrm rot="5400000">
          <a:off x="5049399" y="-1041943"/>
          <a:ext cx="782637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Děti doplní tabulku, provedou zkoušku 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Výsledky se po kliknutí zobrazí</a:t>
          </a:r>
          <a:endParaRPr lang="cs-CZ" sz="1900" kern="1200" dirty="0"/>
        </a:p>
      </dsp:txBody>
      <dsp:txXfrm rot="-5400000">
        <a:off x="2880381" y="1165280"/>
        <a:ext cx="5082470" cy="706227"/>
      </dsp:txXfrm>
    </dsp:sp>
    <dsp:sp modelId="{DFBA2570-DC6A-4134-ADBB-7F5A08893096}">
      <dsp:nvSpPr>
        <dsp:cNvPr id="0" name=""/>
        <dsp:cNvSpPr/>
      </dsp:nvSpPr>
      <dsp:spPr>
        <a:xfrm>
          <a:off x="0" y="1029245"/>
          <a:ext cx="288038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Snímek 2</a:t>
          </a:r>
          <a:endParaRPr lang="cs-CZ" sz="5100" kern="1200" dirty="0"/>
        </a:p>
      </dsp:txBody>
      <dsp:txXfrm>
        <a:off x="47756" y="1077001"/>
        <a:ext cx="2784868" cy="882784"/>
      </dsp:txXfrm>
    </dsp:sp>
    <dsp:sp modelId="{A03393FF-F85A-44A0-A2A9-09BA86FEC26A}">
      <dsp:nvSpPr>
        <dsp:cNvPr id="0" name=""/>
        <dsp:cNvSpPr/>
      </dsp:nvSpPr>
      <dsp:spPr>
        <a:xfrm rot="5400000">
          <a:off x="5049399" y="-14732"/>
          <a:ext cx="782637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Děti doplní příklady, provedou zkoušku 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Po kliknutí se přiřadí správné odpovědi</a:t>
          </a:r>
          <a:endParaRPr lang="cs-CZ" sz="1900" kern="1200" dirty="0"/>
        </a:p>
      </dsp:txBody>
      <dsp:txXfrm rot="-5400000">
        <a:off x="2880381" y="2192492"/>
        <a:ext cx="5082470" cy="706227"/>
      </dsp:txXfrm>
    </dsp:sp>
    <dsp:sp modelId="{951185F2-B078-4479-9A33-4A32BE4E4A48}">
      <dsp:nvSpPr>
        <dsp:cNvPr id="0" name=""/>
        <dsp:cNvSpPr/>
      </dsp:nvSpPr>
      <dsp:spPr>
        <a:xfrm>
          <a:off x="0" y="2056457"/>
          <a:ext cx="288038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Snímek 3</a:t>
          </a:r>
          <a:endParaRPr lang="cs-CZ" sz="5100" kern="1200" dirty="0"/>
        </a:p>
      </dsp:txBody>
      <dsp:txXfrm>
        <a:off x="47756" y="2104213"/>
        <a:ext cx="2784868" cy="882784"/>
      </dsp:txXfrm>
    </dsp:sp>
    <dsp:sp modelId="{2DC487CC-E9E4-4EA4-BB91-CDD8E08D7F9F}">
      <dsp:nvSpPr>
        <dsp:cNvPr id="0" name=""/>
        <dsp:cNvSpPr/>
      </dsp:nvSpPr>
      <dsp:spPr>
        <a:xfrm rot="5400000">
          <a:off x="5049399" y="1012479"/>
          <a:ext cx="782637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 děti přepíší příklady pod sebe a vypočítají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Po kliknutí se zobrazí výsledky</a:t>
          </a:r>
          <a:endParaRPr lang="cs-CZ" sz="1900" kern="1200" dirty="0"/>
        </a:p>
      </dsp:txBody>
      <dsp:txXfrm rot="-5400000">
        <a:off x="2880381" y="3219703"/>
        <a:ext cx="5082470" cy="706227"/>
      </dsp:txXfrm>
    </dsp:sp>
    <dsp:sp modelId="{AB45A717-C4A2-4E1D-A22B-5D63AA9A9AF0}">
      <dsp:nvSpPr>
        <dsp:cNvPr id="0" name=""/>
        <dsp:cNvSpPr/>
      </dsp:nvSpPr>
      <dsp:spPr>
        <a:xfrm>
          <a:off x="0" y="3083669"/>
          <a:ext cx="288038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Snímek 4</a:t>
          </a:r>
          <a:endParaRPr lang="cs-CZ" sz="5100" kern="1200" dirty="0"/>
        </a:p>
      </dsp:txBody>
      <dsp:txXfrm>
        <a:off x="47756" y="3131425"/>
        <a:ext cx="2784868" cy="8827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04F0F-63E5-4B83-A957-742F9655A09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985181E0-0B9D-4C3E-A563-300C9D8F42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04F0F-63E5-4B83-A957-742F9655A09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181E0-0B9D-4C3E-A563-300C9D8F42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04F0F-63E5-4B83-A957-742F9655A09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85181E0-0B9D-4C3E-A563-300C9D8F42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04F0F-63E5-4B83-A957-742F9655A09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181E0-0B9D-4C3E-A563-300C9D8F42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04F0F-63E5-4B83-A957-742F9655A09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181E0-0B9D-4C3E-A563-300C9D8F42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04F0F-63E5-4B83-A957-742F9655A09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181E0-0B9D-4C3E-A563-300C9D8F42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04F0F-63E5-4B83-A957-742F9655A09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181E0-0B9D-4C3E-A563-300C9D8F42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04F0F-63E5-4B83-A957-742F9655A09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181E0-0B9D-4C3E-A563-300C9D8F42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04F0F-63E5-4B83-A957-742F9655A09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85181E0-0B9D-4C3E-A563-300C9D8F42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04F0F-63E5-4B83-A957-742F9655A09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181E0-0B9D-4C3E-A563-300C9D8F42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04F0F-63E5-4B83-A957-742F9655A09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181E0-0B9D-4C3E-A563-300C9D8F42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5504F0F-63E5-4B83-A957-742F9655A09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985181E0-0B9D-4C3E-A563-300C9D8F421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5895109"/>
              </p:ext>
            </p:extLst>
          </p:nvPr>
        </p:nvGraphicFramePr>
        <p:xfrm>
          <a:off x="500034" y="4509120"/>
          <a:ext cx="821537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21537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VY_32_INOVACE_2C_17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Matematika</a:t>
                      </a:r>
                      <a:r>
                        <a:rPr lang="cs-CZ" baseline="0" dirty="0" smtClean="0"/>
                        <a:t>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Sečti čísla pod sebou a proveď zkoušku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00166" y="2000240"/>
          <a:ext cx="6096000" cy="12852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49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err="1" smtClean="0"/>
                        <a:t>Zk</a:t>
                      </a:r>
                      <a:r>
                        <a:rPr lang="cs-CZ" sz="2400" b="0" dirty="0" smtClean="0"/>
                        <a:t>.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23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err="1" smtClean="0"/>
                        <a:t>Zk</a:t>
                      </a:r>
                      <a:r>
                        <a:rPr lang="cs-CZ" sz="2400" b="0" dirty="0" smtClean="0"/>
                        <a:t>.</a:t>
                      </a:r>
                      <a:endParaRPr lang="cs-CZ" sz="24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      -15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      -11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500166" y="2928934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34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43306" y="2000240"/>
            <a:ext cx="7143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34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15</a:t>
            </a:r>
          </a:p>
          <a:p>
            <a:r>
              <a:rPr lang="cs-CZ" sz="2800" dirty="0" smtClean="0"/>
              <a:t>  49</a:t>
            </a:r>
          </a:p>
          <a:p>
            <a:pPr>
              <a:buFontTx/>
              <a:buChar char="-"/>
            </a:pP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43702" y="2000240"/>
            <a:ext cx="7143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12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11</a:t>
            </a:r>
          </a:p>
          <a:p>
            <a:r>
              <a:rPr lang="cs-CZ" sz="2800" dirty="0" smtClean="0"/>
              <a:t>  23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2066" y="2928934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12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 příklady a dodělej zkoušku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2500306"/>
            <a:ext cx="64294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28</a:t>
            </a:r>
          </a:p>
          <a:p>
            <a:r>
              <a:rPr lang="cs-CZ" sz="2800" dirty="0" smtClean="0"/>
              <a:t>__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7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7620" y="2500306"/>
            <a:ext cx="7143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9</a:t>
            </a:r>
            <a:r>
              <a:rPr lang="cs-CZ" sz="2800" dirty="0" smtClean="0"/>
              <a:t>8</a:t>
            </a:r>
          </a:p>
          <a:p>
            <a:r>
              <a:rPr lang="cs-CZ" sz="2800" dirty="0" smtClean="0"/>
              <a:t>__</a:t>
            </a:r>
          </a:p>
          <a:p>
            <a:r>
              <a:rPr lang="cs-CZ" sz="2800" dirty="0" smtClean="0"/>
              <a:t>42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215074" y="2500306"/>
            <a:ext cx="5715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77</a:t>
            </a:r>
          </a:p>
          <a:p>
            <a:r>
              <a:rPr lang="cs-CZ" sz="2800" dirty="0" smtClean="0"/>
              <a:t>__</a:t>
            </a:r>
          </a:p>
          <a:p>
            <a:r>
              <a:rPr lang="cs-CZ" sz="2800" dirty="0" smtClean="0"/>
              <a:t>54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1538" y="4643446"/>
            <a:ext cx="64294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73</a:t>
            </a:r>
          </a:p>
          <a:p>
            <a:r>
              <a:rPr lang="cs-CZ" sz="2800" dirty="0" smtClean="0"/>
              <a:t>__</a:t>
            </a:r>
          </a:p>
          <a:p>
            <a:r>
              <a:rPr lang="cs-CZ" sz="2800" dirty="0" smtClean="0"/>
              <a:t>61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7620" y="4572008"/>
            <a:ext cx="7143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44</a:t>
            </a:r>
          </a:p>
          <a:p>
            <a:r>
              <a:rPr lang="cs-CZ" sz="2800" dirty="0" smtClean="0"/>
              <a:t>__</a:t>
            </a:r>
          </a:p>
          <a:p>
            <a:r>
              <a:rPr lang="cs-CZ" sz="2800" dirty="0" smtClean="0"/>
              <a:t>10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15074" y="4572008"/>
            <a:ext cx="7143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5</a:t>
            </a:r>
            <a:r>
              <a:rPr lang="cs-CZ" sz="2800" dirty="0" smtClean="0"/>
              <a:t>2</a:t>
            </a:r>
          </a:p>
          <a:p>
            <a:r>
              <a:rPr lang="cs-CZ" sz="2800" dirty="0" smtClean="0"/>
              <a:t>__</a:t>
            </a:r>
          </a:p>
          <a:p>
            <a:r>
              <a:rPr lang="cs-CZ" sz="2800" dirty="0"/>
              <a:t>1</a:t>
            </a:r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28662" y="2928934"/>
            <a:ext cx="714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-21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4744" y="2928934"/>
            <a:ext cx="714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-</a:t>
            </a:r>
            <a:r>
              <a:rPr lang="cs-CZ" sz="2800" dirty="0" smtClean="0">
                <a:solidFill>
                  <a:srgbClr val="FF0000"/>
                </a:solidFill>
              </a:rPr>
              <a:t>56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43636" y="2928934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-23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28662" y="5000636"/>
            <a:ext cx="785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-12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86182" y="4929198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-</a:t>
            </a:r>
            <a:r>
              <a:rPr lang="cs-CZ" sz="2800" dirty="0" smtClean="0">
                <a:solidFill>
                  <a:srgbClr val="FF0000"/>
                </a:solidFill>
              </a:rPr>
              <a:t>34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43636" y="5000636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-</a:t>
            </a:r>
            <a:r>
              <a:rPr lang="cs-CZ" sz="2800" dirty="0" smtClean="0">
                <a:solidFill>
                  <a:srgbClr val="FF0000"/>
                </a:solidFill>
              </a:rPr>
              <a:t>40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000232" y="2500306"/>
            <a:ext cx="150019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70C0"/>
                </a:solidFill>
              </a:rPr>
              <a:t>Zk</a:t>
            </a:r>
            <a:r>
              <a:rPr lang="cs-CZ" sz="2800" dirty="0" smtClean="0">
                <a:solidFill>
                  <a:srgbClr val="0070C0"/>
                </a:solidFill>
              </a:rPr>
              <a:t>:	  7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            </a:t>
            </a:r>
            <a:r>
              <a:rPr lang="cs-CZ" sz="2800" u="sng" dirty="0" smtClean="0">
                <a:solidFill>
                  <a:srgbClr val="0070C0"/>
                </a:solidFill>
              </a:rPr>
              <a:t>21</a:t>
            </a:r>
            <a:endParaRPr lang="cs-CZ" sz="2800" dirty="0" smtClean="0">
              <a:solidFill>
                <a:srgbClr val="0070C0"/>
              </a:solidFill>
            </a:endParaRPr>
          </a:p>
          <a:p>
            <a:r>
              <a:rPr lang="cs-CZ" sz="2800" dirty="0">
                <a:solidFill>
                  <a:srgbClr val="0070C0"/>
                </a:solidFill>
              </a:rPr>
              <a:t>	</a:t>
            </a:r>
            <a:r>
              <a:rPr lang="cs-CZ" sz="2800" dirty="0" smtClean="0">
                <a:solidFill>
                  <a:srgbClr val="0070C0"/>
                </a:solidFill>
              </a:rPr>
              <a:t>28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	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2500306"/>
            <a:ext cx="164307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70C0"/>
                </a:solidFill>
              </a:rPr>
              <a:t>Zk</a:t>
            </a:r>
            <a:r>
              <a:rPr lang="cs-CZ" sz="2800" dirty="0" smtClean="0">
                <a:solidFill>
                  <a:srgbClr val="0070C0"/>
                </a:solidFill>
              </a:rPr>
              <a:t>:	42</a:t>
            </a:r>
          </a:p>
          <a:p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         	</a:t>
            </a:r>
            <a:r>
              <a:rPr lang="cs-CZ" sz="2800" u="sng" dirty="0" smtClean="0">
                <a:solidFill>
                  <a:srgbClr val="0070C0"/>
                </a:solidFill>
              </a:rPr>
              <a:t>56</a:t>
            </a:r>
            <a:endParaRPr lang="cs-CZ" sz="2800" dirty="0" smtClean="0">
              <a:solidFill>
                <a:srgbClr val="0070C0"/>
              </a:solidFill>
            </a:endParaRPr>
          </a:p>
          <a:p>
            <a:r>
              <a:rPr lang="cs-CZ" sz="2800" dirty="0">
                <a:solidFill>
                  <a:srgbClr val="0070C0"/>
                </a:solidFill>
              </a:rPr>
              <a:t>	</a:t>
            </a:r>
            <a:r>
              <a:rPr lang="cs-CZ" sz="2800" dirty="0" smtClean="0">
                <a:solidFill>
                  <a:srgbClr val="0070C0"/>
                </a:solidFill>
              </a:rPr>
              <a:t>98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929454" y="2500306"/>
            <a:ext cx="17145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70C0"/>
                </a:solidFill>
              </a:rPr>
              <a:t>Zk</a:t>
            </a:r>
            <a:r>
              <a:rPr lang="cs-CZ" sz="2800" dirty="0" smtClean="0">
                <a:solidFill>
                  <a:srgbClr val="0070C0"/>
                </a:solidFill>
              </a:rPr>
              <a:t>:	54</a:t>
            </a:r>
          </a:p>
          <a:p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         	</a:t>
            </a:r>
            <a:r>
              <a:rPr lang="cs-CZ" sz="2800" u="sng" dirty="0" smtClean="0">
                <a:solidFill>
                  <a:srgbClr val="0070C0"/>
                </a:solidFill>
              </a:rPr>
              <a:t>23</a:t>
            </a:r>
            <a:endParaRPr lang="cs-CZ" sz="2800" dirty="0" smtClean="0">
              <a:solidFill>
                <a:srgbClr val="0070C0"/>
              </a:solidFill>
            </a:endParaRPr>
          </a:p>
          <a:p>
            <a:r>
              <a:rPr lang="cs-CZ" sz="2800" dirty="0">
                <a:solidFill>
                  <a:srgbClr val="0070C0"/>
                </a:solidFill>
              </a:rPr>
              <a:t>	</a:t>
            </a:r>
            <a:r>
              <a:rPr lang="cs-CZ" sz="2800" dirty="0" smtClean="0">
                <a:solidFill>
                  <a:srgbClr val="0070C0"/>
                </a:solidFill>
              </a:rPr>
              <a:t>77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928794" y="4643446"/>
            <a:ext cx="17145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70C0"/>
                </a:solidFill>
              </a:rPr>
              <a:t>Zk</a:t>
            </a:r>
            <a:r>
              <a:rPr lang="cs-CZ" sz="2800" dirty="0" smtClean="0">
                <a:solidFill>
                  <a:srgbClr val="0070C0"/>
                </a:solidFill>
              </a:rPr>
              <a:t>:	61</a:t>
            </a:r>
          </a:p>
          <a:p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         	</a:t>
            </a:r>
            <a:r>
              <a:rPr lang="cs-CZ" sz="2800" u="sng" dirty="0" smtClean="0">
                <a:solidFill>
                  <a:srgbClr val="0070C0"/>
                </a:solidFill>
              </a:rPr>
              <a:t>12</a:t>
            </a:r>
          </a:p>
          <a:p>
            <a:r>
              <a:rPr lang="cs-CZ" sz="2800" dirty="0">
                <a:solidFill>
                  <a:srgbClr val="0070C0"/>
                </a:solidFill>
              </a:rPr>
              <a:t>	</a:t>
            </a:r>
            <a:r>
              <a:rPr lang="cs-CZ" sz="2800" dirty="0" smtClean="0">
                <a:solidFill>
                  <a:srgbClr val="0070C0"/>
                </a:solidFill>
              </a:rPr>
              <a:t>73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29124" y="4643446"/>
            <a:ext cx="15716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70C0"/>
                </a:solidFill>
              </a:rPr>
              <a:t>Zk</a:t>
            </a:r>
            <a:r>
              <a:rPr lang="cs-CZ" sz="2800" dirty="0" smtClean="0">
                <a:solidFill>
                  <a:srgbClr val="0070C0"/>
                </a:solidFill>
              </a:rPr>
              <a:t>:	10</a:t>
            </a:r>
          </a:p>
          <a:p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         	</a:t>
            </a:r>
            <a:r>
              <a:rPr lang="cs-CZ" sz="2800" u="sng" dirty="0" smtClean="0">
                <a:solidFill>
                  <a:srgbClr val="0070C0"/>
                </a:solidFill>
              </a:rPr>
              <a:t>34</a:t>
            </a:r>
          </a:p>
          <a:p>
            <a:r>
              <a:rPr lang="cs-CZ" sz="2800" dirty="0">
                <a:solidFill>
                  <a:srgbClr val="0070C0"/>
                </a:solidFill>
              </a:rPr>
              <a:t>	</a:t>
            </a:r>
            <a:r>
              <a:rPr lang="cs-CZ" sz="2800" dirty="0" smtClean="0">
                <a:solidFill>
                  <a:srgbClr val="0070C0"/>
                </a:solidFill>
              </a:rPr>
              <a:t>44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929454" y="4572008"/>
            <a:ext cx="15716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70C0"/>
                </a:solidFill>
              </a:rPr>
              <a:t>Zk</a:t>
            </a:r>
            <a:r>
              <a:rPr lang="cs-CZ" sz="2800" dirty="0" smtClean="0">
                <a:solidFill>
                  <a:srgbClr val="0070C0"/>
                </a:solidFill>
              </a:rPr>
              <a:t>:	12</a:t>
            </a:r>
          </a:p>
          <a:p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         	</a:t>
            </a:r>
            <a:r>
              <a:rPr lang="cs-CZ" sz="2800" u="sng" dirty="0" smtClean="0">
                <a:solidFill>
                  <a:srgbClr val="0070C0"/>
                </a:solidFill>
              </a:rPr>
              <a:t>40</a:t>
            </a:r>
          </a:p>
          <a:p>
            <a:r>
              <a:rPr lang="cs-CZ" sz="2800" dirty="0">
                <a:solidFill>
                  <a:srgbClr val="0070C0"/>
                </a:solidFill>
              </a:rPr>
              <a:t>	5</a:t>
            </a:r>
            <a:r>
              <a:rPr lang="cs-CZ" sz="2800" dirty="0" smtClean="0">
                <a:solidFill>
                  <a:srgbClr val="0070C0"/>
                </a:solidFill>
              </a:rPr>
              <a:t>2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Přepiš příklady pod sebe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1785926"/>
            <a:ext cx="7786742" cy="461665"/>
          </a:xfrm>
          <a:prstGeom prst="rect">
            <a:avLst/>
          </a:prstGeom>
          <a:noFill/>
        </p:spPr>
        <p:txBody>
          <a:bodyPr wrap="square" numCol="3" rtlCol="0">
            <a:spAutoFit/>
          </a:bodyPr>
          <a:lstStyle/>
          <a:p>
            <a:r>
              <a:rPr lang="cs-CZ" sz="2400" dirty="0" smtClean="0"/>
              <a:t>64 - 11</a:t>
            </a:r>
          </a:p>
          <a:p>
            <a:r>
              <a:rPr lang="cs-CZ" sz="2400" dirty="0" smtClean="0"/>
              <a:t>47 </a:t>
            </a:r>
            <a:r>
              <a:rPr lang="cs-CZ" sz="2400" dirty="0"/>
              <a:t>-</a:t>
            </a:r>
            <a:r>
              <a:rPr lang="cs-CZ" sz="2400" dirty="0" smtClean="0"/>
              <a:t> 25</a:t>
            </a:r>
          </a:p>
          <a:p>
            <a:r>
              <a:rPr lang="cs-CZ" sz="2400" dirty="0" smtClean="0"/>
              <a:t>24 - 13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14546" y="2285992"/>
            <a:ext cx="10715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 64</a:t>
            </a:r>
          </a:p>
          <a:p>
            <a:r>
              <a:rPr lang="cs-CZ" sz="2400" u="sng" dirty="0" smtClean="0">
                <a:solidFill>
                  <a:srgbClr val="FF0000"/>
                </a:solidFill>
              </a:rPr>
              <a:t>-11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 53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500562" y="2214554"/>
            <a:ext cx="11430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 47</a:t>
            </a:r>
          </a:p>
          <a:p>
            <a:r>
              <a:rPr lang="cs-CZ" sz="2400" u="sng" dirty="0" smtClean="0">
                <a:solidFill>
                  <a:srgbClr val="FF0000"/>
                </a:solidFill>
              </a:rPr>
              <a:t>-25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22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768" y="2143116"/>
            <a:ext cx="1428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 24</a:t>
            </a:r>
          </a:p>
          <a:p>
            <a:r>
              <a:rPr lang="cs-CZ" sz="2400" u="sng" dirty="0" smtClean="0">
                <a:solidFill>
                  <a:srgbClr val="FF0000"/>
                </a:solidFill>
              </a:rPr>
              <a:t>-13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11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00100" y="4071942"/>
            <a:ext cx="7143800" cy="461665"/>
          </a:xfrm>
          <a:prstGeom prst="rect">
            <a:avLst/>
          </a:prstGeom>
          <a:noFill/>
        </p:spPr>
        <p:txBody>
          <a:bodyPr wrap="square" numCol="3" rtlCol="0">
            <a:spAutoFit/>
          </a:bodyPr>
          <a:lstStyle/>
          <a:p>
            <a:r>
              <a:rPr lang="cs-CZ" sz="2400" dirty="0"/>
              <a:t>8</a:t>
            </a:r>
            <a:r>
              <a:rPr lang="cs-CZ" sz="2400" dirty="0" smtClean="0"/>
              <a:t>5 </a:t>
            </a:r>
            <a:r>
              <a:rPr lang="cs-CZ" sz="2400" dirty="0"/>
              <a:t>-</a:t>
            </a:r>
            <a:r>
              <a:rPr lang="cs-CZ" sz="2400" dirty="0" smtClean="0"/>
              <a:t> 61</a:t>
            </a:r>
          </a:p>
          <a:p>
            <a:r>
              <a:rPr lang="cs-CZ" sz="2400" dirty="0" smtClean="0"/>
              <a:t>76 - 13</a:t>
            </a:r>
          </a:p>
          <a:p>
            <a:r>
              <a:rPr lang="cs-CZ" sz="2400" dirty="0" smtClean="0"/>
              <a:t>27 - 22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3108" y="4929198"/>
            <a:ext cx="8572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 85</a:t>
            </a:r>
          </a:p>
          <a:p>
            <a:r>
              <a:rPr lang="cs-CZ" sz="2400" u="sng" dirty="0" smtClean="0">
                <a:solidFill>
                  <a:srgbClr val="FF0000"/>
                </a:solidFill>
              </a:rPr>
              <a:t>-61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24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00562" y="4857760"/>
            <a:ext cx="10001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 76</a:t>
            </a:r>
          </a:p>
          <a:p>
            <a:r>
              <a:rPr lang="cs-CZ" sz="2400" u="sng" dirty="0" smtClean="0">
                <a:solidFill>
                  <a:srgbClr val="FF0000"/>
                </a:solidFill>
              </a:rPr>
              <a:t>-13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63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58016" y="4786322"/>
            <a:ext cx="11430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 27</a:t>
            </a:r>
          </a:p>
          <a:p>
            <a:r>
              <a:rPr lang="cs-CZ" sz="2400" u="sng" dirty="0" smtClean="0">
                <a:solidFill>
                  <a:srgbClr val="FF0000"/>
                </a:solidFill>
              </a:rPr>
              <a:t>-22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5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571472" y="1357298"/>
          <a:ext cx="800105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2123728" y="587727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Autorem materiálu a všech jeho částí, není-li uvedeno jinak, je Mgr. Marie </a:t>
            </a:r>
            <a:r>
              <a:rPr lang="cs-CZ" dirty="0" err="1"/>
              <a:t>Benabdelmalek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193</TotalTime>
  <Words>247</Words>
  <Application>Microsoft Office PowerPoint</Application>
  <PresentationFormat>Předvádění na obrazovce (4:3)</PresentationFormat>
  <Paragraphs>103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Prezentace aplikace PowerPoint</vt:lpstr>
      <vt:lpstr>Sečti čísla pod sebou a proveď zkoušku</vt:lpstr>
      <vt:lpstr>Doplň příklady a dodělej zkoušku</vt:lpstr>
      <vt:lpstr>Přepiš příklady pod sebe 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22</cp:revision>
  <dcterms:created xsi:type="dcterms:W3CDTF">2012-09-05T18:03:31Z</dcterms:created>
  <dcterms:modified xsi:type="dcterms:W3CDTF">2013-05-18T09:37:57Z</dcterms:modified>
</cp:coreProperties>
</file>