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doplní tabulku, provedou zkoušku 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doplní příklady, provedou zkoušku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přepíší příklady pod sebe a vypočítají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70187224-48A9-4EB4-B877-308613BF48B1}">
      <dgm:prSet phldrT="[Text]"/>
      <dgm:spPr/>
      <dgm:t>
        <a:bodyPr/>
        <a:lstStyle/>
        <a:p>
          <a:r>
            <a:rPr lang="cs-CZ" dirty="0" smtClean="0"/>
            <a:t>Výsledky se po kliknutí zobrazí</a:t>
          </a:r>
          <a:endParaRPr lang="cs-CZ" dirty="0"/>
        </a:p>
      </dgm:t>
    </dgm:pt>
    <dgm:pt modelId="{87AC7592-0969-444E-8960-8ADC88FEBF79}" type="parTrans" cxnId="{4FC019D8-CA15-4F8E-9A69-7F19028FBFCA}">
      <dgm:prSet/>
      <dgm:spPr/>
    </dgm:pt>
    <dgm:pt modelId="{B68A5BBD-6ECB-44F6-B787-BFA108DDC124}" type="sibTrans" cxnId="{4FC019D8-CA15-4F8E-9A69-7F19028FBFCA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2A0221-E94D-49C3-974B-D40BBC66BA5B}" type="presOf" srcId="{40B5DCB7-C7CB-4BA2-B535-518E74E1BD92}" destId="{9787DFAD-77F3-4D1C-9D62-3E1920C0F211}" srcOrd="0" destOrd="0" presId="urn:microsoft.com/office/officeart/2005/8/layout/vList5"/>
    <dgm:cxn modelId="{4FC019D8-CA15-4F8E-9A69-7F19028FBFCA}" srcId="{4F6E83EA-AC31-4E36-8891-F2C91E5905B7}" destId="{70187224-48A9-4EB4-B877-308613BF48B1}" srcOrd="1" destOrd="0" parTransId="{87AC7592-0969-444E-8960-8ADC88FEBF79}" sibTransId="{B68A5BBD-6ECB-44F6-B787-BFA108DDC124}"/>
    <dgm:cxn modelId="{35E74168-628F-48E5-849F-15D26296A9B8}" type="presOf" srcId="{8443400D-4EF3-4F0D-8C6E-7156DDEF168F}" destId="{CFA62F82-02D7-403B-A9EC-938C44A6AF7F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51DF6636-71AD-45A5-9BD9-52FE0CEED39A}" type="presOf" srcId="{BDDD4DDD-EE8D-445F-AC18-7C5437CA8C48}" destId="{2DC487CC-E9E4-4EA4-BB91-CDD8E08D7F9F}" srcOrd="0" destOrd="1" presId="urn:microsoft.com/office/officeart/2005/8/layout/vList5"/>
    <dgm:cxn modelId="{501E8B4F-AB52-4AD9-9C98-B882CA989F35}" type="presOf" srcId="{4FD57912-A6E1-4E74-8197-FCA34ABC24CA}" destId="{F787EAE4-5F79-410B-AEA6-9E043D616AF6}" srcOrd="0" destOrd="0" presId="urn:microsoft.com/office/officeart/2005/8/layout/vList5"/>
    <dgm:cxn modelId="{2FDC4D34-C755-4C75-B066-DB0EA77BA8C4}" type="presOf" srcId="{4F6E83EA-AC31-4E36-8891-F2C91E5905B7}" destId="{DFBA2570-DC6A-4134-ADBB-7F5A08893096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C6048EC2-203E-4601-AF74-E1D390BD7024}" type="presOf" srcId="{5BBFDE86-D59B-49A6-85E7-3F4CEF988EDF}" destId="{A03393FF-F85A-44A0-A2A9-09BA86FEC26A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D33C2A31-F580-4B58-8DAA-2E384F001B3F}" type="presOf" srcId="{88D76C6B-77ED-41E8-8D8D-5041DBA7158D}" destId="{A03393FF-F85A-44A0-A2A9-09BA86FEC26A}" srcOrd="0" destOrd="1" presId="urn:microsoft.com/office/officeart/2005/8/layout/vList5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B415749E-369A-49E8-88C0-519CE052BBB8}" type="presOf" srcId="{B917FAB7-AE63-4A73-B72C-1B8056EA7232}" destId="{AB45A717-C4A2-4E1D-A22B-5D63AA9A9AF0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B2AD279C-C5F1-416A-A4DA-D05ABFD4FAE4}" type="presOf" srcId="{70187224-48A9-4EB4-B877-308613BF48B1}" destId="{F787EAE4-5F79-410B-AEA6-9E043D616AF6}" srcOrd="0" destOrd="1" presId="urn:microsoft.com/office/officeart/2005/8/layout/vList5"/>
    <dgm:cxn modelId="{15FEDB0C-2312-45C5-A7AB-BCA9936BAD7A}" type="presOf" srcId="{283F01EB-3D6D-4DBA-8AFB-2B2227F58373}" destId="{2DC487CC-E9E4-4EA4-BB91-CDD8E08D7F9F}" srcOrd="0" destOrd="0" presId="urn:microsoft.com/office/officeart/2005/8/layout/vList5"/>
    <dgm:cxn modelId="{A187C15E-D164-4EA5-9623-CDD985EF55C9}" type="presOf" srcId="{35F86658-B277-40A7-95CF-9EF2A1424976}" destId="{40FB13CA-8FB2-4E6A-B30F-0B22C2A143F8}" srcOrd="0" destOrd="0" presId="urn:microsoft.com/office/officeart/2005/8/layout/vList5"/>
    <dgm:cxn modelId="{7CCAE578-B5BF-4D0F-A163-3623844E32DB}" type="presOf" srcId="{867BAC41-E6CD-4B59-AE8D-C20F74D0DB6D}" destId="{951185F2-B078-4479-9A33-4A32BE4E4A48}" srcOrd="0" destOrd="0" presId="urn:microsoft.com/office/officeart/2005/8/layout/vList5"/>
    <dgm:cxn modelId="{8D44C050-1F65-422B-9177-2A701A36A195}" type="presParOf" srcId="{9787DFAD-77F3-4D1C-9D62-3E1920C0F211}" destId="{18A4A846-04B1-4B07-A007-05D56EF71DC9}" srcOrd="0" destOrd="0" presId="urn:microsoft.com/office/officeart/2005/8/layout/vList5"/>
    <dgm:cxn modelId="{FAC680E4-2512-4246-BC3C-9B1188A96A34}" type="presParOf" srcId="{18A4A846-04B1-4B07-A007-05D56EF71DC9}" destId="{CFA62F82-02D7-403B-A9EC-938C44A6AF7F}" srcOrd="0" destOrd="0" presId="urn:microsoft.com/office/officeart/2005/8/layout/vList5"/>
    <dgm:cxn modelId="{D94CA290-C401-4A68-A5F1-0343EBDE2705}" type="presParOf" srcId="{18A4A846-04B1-4B07-A007-05D56EF71DC9}" destId="{40FB13CA-8FB2-4E6A-B30F-0B22C2A143F8}" srcOrd="1" destOrd="0" presId="urn:microsoft.com/office/officeart/2005/8/layout/vList5"/>
    <dgm:cxn modelId="{244CDE62-7A7F-4DDC-AB13-3D8A5EE165C1}" type="presParOf" srcId="{9787DFAD-77F3-4D1C-9D62-3E1920C0F211}" destId="{E9567929-53F7-4F84-94DD-FE650570F5CB}" srcOrd="1" destOrd="0" presId="urn:microsoft.com/office/officeart/2005/8/layout/vList5"/>
    <dgm:cxn modelId="{5C431478-28C8-4654-9CDD-CBD458C8103B}" type="presParOf" srcId="{9787DFAD-77F3-4D1C-9D62-3E1920C0F211}" destId="{81FFBE42-3EB2-471F-A332-D0E0EA3F6FC8}" srcOrd="2" destOrd="0" presId="urn:microsoft.com/office/officeart/2005/8/layout/vList5"/>
    <dgm:cxn modelId="{CDC3896B-9546-472D-9C70-D332F698E2CD}" type="presParOf" srcId="{81FFBE42-3EB2-471F-A332-D0E0EA3F6FC8}" destId="{DFBA2570-DC6A-4134-ADBB-7F5A08893096}" srcOrd="0" destOrd="0" presId="urn:microsoft.com/office/officeart/2005/8/layout/vList5"/>
    <dgm:cxn modelId="{D91C856F-A2D8-4A2E-95D1-5E3309998FF4}" type="presParOf" srcId="{81FFBE42-3EB2-471F-A332-D0E0EA3F6FC8}" destId="{F787EAE4-5F79-410B-AEA6-9E043D616AF6}" srcOrd="1" destOrd="0" presId="urn:microsoft.com/office/officeart/2005/8/layout/vList5"/>
    <dgm:cxn modelId="{54B16738-77FE-4AEE-A67C-8DAB8607F25A}" type="presParOf" srcId="{9787DFAD-77F3-4D1C-9D62-3E1920C0F211}" destId="{C912CFBE-E60D-49ED-83D1-050F285A0C47}" srcOrd="3" destOrd="0" presId="urn:microsoft.com/office/officeart/2005/8/layout/vList5"/>
    <dgm:cxn modelId="{B80C95F5-0263-4265-ACCA-12AF93A120B7}" type="presParOf" srcId="{9787DFAD-77F3-4D1C-9D62-3E1920C0F211}" destId="{13915337-0D4F-4888-84E9-5459C5326387}" srcOrd="4" destOrd="0" presId="urn:microsoft.com/office/officeart/2005/8/layout/vList5"/>
    <dgm:cxn modelId="{786D53B8-8923-44CC-BBF9-590BB71BEA51}" type="presParOf" srcId="{13915337-0D4F-4888-84E9-5459C5326387}" destId="{951185F2-B078-4479-9A33-4A32BE4E4A48}" srcOrd="0" destOrd="0" presId="urn:microsoft.com/office/officeart/2005/8/layout/vList5"/>
    <dgm:cxn modelId="{F8DD22AE-36CF-4DBE-BF5E-72C9DE64FA31}" type="presParOf" srcId="{13915337-0D4F-4888-84E9-5459C5326387}" destId="{A03393FF-F85A-44A0-A2A9-09BA86FEC26A}" srcOrd="1" destOrd="0" presId="urn:microsoft.com/office/officeart/2005/8/layout/vList5"/>
    <dgm:cxn modelId="{0A18B907-61D3-4B92-88F3-7EDCDA2FD0E5}" type="presParOf" srcId="{9787DFAD-77F3-4D1C-9D62-3E1920C0F211}" destId="{2132B1FA-EC76-447E-A852-A7C3855E5467}" srcOrd="5" destOrd="0" presId="urn:microsoft.com/office/officeart/2005/8/layout/vList5"/>
    <dgm:cxn modelId="{C4227704-2C80-4A0F-92E3-EE5F45EA8626}" type="presParOf" srcId="{9787DFAD-77F3-4D1C-9D62-3E1920C0F211}" destId="{88B352DA-50E5-40A2-B266-94F33FB7C32C}" srcOrd="6" destOrd="0" presId="urn:microsoft.com/office/officeart/2005/8/layout/vList5"/>
    <dgm:cxn modelId="{8CD12ECB-1E1E-4E2B-A953-08B2E012C562}" type="presParOf" srcId="{88B352DA-50E5-40A2-B266-94F33FB7C32C}" destId="{AB45A717-C4A2-4E1D-A22B-5D63AA9A9AF0}" srcOrd="0" destOrd="0" presId="urn:microsoft.com/office/officeart/2005/8/layout/vList5"/>
    <dgm:cxn modelId="{89999380-6A01-4E08-AC5C-5D8238983C4C}" type="presParOf" srcId="{88B352DA-50E5-40A2-B266-94F33FB7C32C}" destId="{2DC487CC-E9E4-4EA4-BB91-CDD8E08D7F9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049399" y="-2069155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úvod</a:t>
          </a:r>
          <a:endParaRPr lang="cs-CZ" sz="1900" kern="1200" dirty="0"/>
        </a:p>
      </dsp:txBody>
      <dsp:txXfrm rot="-5400000">
        <a:off x="2880381" y="138068"/>
        <a:ext cx="5082470" cy="706227"/>
      </dsp:txXfrm>
    </dsp:sp>
    <dsp:sp modelId="{CFA62F82-02D7-403B-A9EC-938C44A6AF7F}">
      <dsp:nvSpPr>
        <dsp:cNvPr id="0" name=""/>
        <dsp:cNvSpPr/>
      </dsp:nvSpPr>
      <dsp:spPr>
        <a:xfrm>
          <a:off x="0" y="2033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1 </a:t>
          </a:r>
          <a:endParaRPr lang="cs-CZ" sz="5100" kern="1200" dirty="0"/>
        </a:p>
      </dsp:txBody>
      <dsp:txXfrm>
        <a:off x="47756" y="49789"/>
        <a:ext cx="2784868" cy="882784"/>
      </dsp:txXfrm>
    </dsp:sp>
    <dsp:sp modelId="{F787EAE4-5F79-410B-AEA6-9E043D616AF6}">
      <dsp:nvSpPr>
        <dsp:cNvPr id="0" name=""/>
        <dsp:cNvSpPr/>
      </dsp:nvSpPr>
      <dsp:spPr>
        <a:xfrm rot="5400000">
          <a:off x="5049399" y="-1041943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Děti doplní tabulku, provedou zkoušku 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Výsledky se po kliknutí zobrazí</a:t>
          </a:r>
          <a:endParaRPr lang="cs-CZ" sz="1900" kern="1200" dirty="0"/>
        </a:p>
      </dsp:txBody>
      <dsp:txXfrm rot="-5400000">
        <a:off x="2880381" y="1165280"/>
        <a:ext cx="5082470" cy="706227"/>
      </dsp:txXfrm>
    </dsp:sp>
    <dsp:sp modelId="{DFBA2570-DC6A-4134-ADBB-7F5A08893096}">
      <dsp:nvSpPr>
        <dsp:cNvPr id="0" name=""/>
        <dsp:cNvSpPr/>
      </dsp:nvSpPr>
      <dsp:spPr>
        <a:xfrm>
          <a:off x="0" y="1029245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2</a:t>
          </a:r>
          <a:endParaRPr lang="cs-CZ" sz="5100" kern="1200" dirty="0"/>
        </a:p>
      </dsp:txBody>
      <dsp:txXfrm>
        <a:off x="47756" y="1077001"/>
        <a:ext cx="2784868" cy="882784"/>
      </dsp:txXfrm>
    </dsp:sp>
    <dsp:sp modelId="{A03393FF-F85A-44A0-A2A9-09BA86FEC26A}">
      <dsp:nvSpPr>
        <dsp:cNvPr id="0" name=""/>
        <dsp:cNvSpPr/>
      </dsp:nvSpPr>
      <dsp:spPr>
        <a:xfrm rot="5400000">
          <a:off x="5049399" y="-14732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Děti doplní příklady, provedou zkoušku 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 kliknutí se přiřadí správné odpovědi</a:t>
          </a:r>
          <a:endParaRPr lang="cs-CZ" sz="1900" kern="1200" dirty="0"/>
        </a:p>
      </dsp:txBody>
      <dsp:txXfrm rot="-5400000">
        <a:off x="2880381" y="2192492"/>
        <a:ext cx="5082470" cy="706227"/>
      </dsp:txXfrm>
    </dsp:sp>
    <dsp:sp modelId="{951185F2-B078-4479-9A33-4A32BE4E4A48}">
      <dsp:nvSpPr>
        <dsp:cNvPr id="0" name=""/>
        <dsp:cNvSpPr/>
      </dsp:nvSpPr>
      <dsp:spPr>
        <a:xfrm>
          <a:off x="0" y="2056457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3</a:t>
          </a:r>
          <a:endParaRPr lang="cs-CZ" sz="5100" kern="1200" dirty="0"/>
        </a:p>
      </dsp:txBody>
      <dsp:txXfrm>
        <a:off x="47756" y="2104213"/>
        <a:ext cx="2784868" cy="882784"/>
      </dsp:txXfrm>
    </dsp:sp>
    <dsp:sp modelId="{2DC487CC-E9E4-4EA4-BB91-CDD8E08D7F9F}">
      <dsp:nvSpPr>
        <dsp:cNvPr id="0" name=""/>
        <dsp:cNvSpPr/>
      </dsp:nvSpPr>
      <dsp:spPr>
        <a:xfrm rot="5400000">
          <a:off x="5049399" y="1012479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 děti přepíší příklady pod sebe a vypočítají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 kliknutí se zobrazí výsledky</a:t>
          </a:r>
          <a:endParaRPr lang="cs-CZ" sz="1900" kern="1200" dirty="0"/>
        </a:p>
      </dsp:txBody>
      <dsp:txXfrm rot="-5400000">
        <a:off x="2880381" y="3219703"/>
        <a:ext cx="5082470" cy="706227"/>
      </dsp:txXfrm>
    </dsp:sp>
    <dsp:sp modelId="{AB45A717-C4A2-4E1D-A22B-5D63AA9A9AF0}">
      <dsp:nvSpPr>
        <dsp:cNvPr id="0" name=""/>
        <dsp:cNvSpPr/>
      </dsp:nvSpPr>
      <dsp:spPr>
        <a:xfrm>
          <a:off x="0" y="3083669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4</a:t>
          </a:r>
          <a:endParaRPr lang="cs-CZ" sz="5100" kern="1200" dirty="0"/>
        </a:p>
      </dsp:txBody>
      <dsp:txXfrm>
        <a:off x="47756" y="3131425"/>
        <a:ext cx="2784868" cy="88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F5291C3-FAED-49B7-8DBE-8616C220421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BD4661A-AC9B-401B-9926-38AA1BB88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219161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Sečti čísla pod sebou a proveď zkoušku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6" y="2000240"/>
          <a:ext cx="6096000" cy="1285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42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err="1" smtClean="0"/>
                        <a:t>Zk</a:t>
                      </a:r>
                      <a:r>
                        <a:rPr lang="cs-CZ" sz="2400" b="0" dirty="0" smtClean="0"/>
                        <a:t>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23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err="1" smtClean="0"/>
                        <a:t>Zk</a:t>
                      </a:r>
                      <a:r>
                        <a:rPr lang="cs-CZ" sz="2400" b="0" dirty="0" smtClean="0"/>
                        <a:t>.</a:t>
                      </a:r>
                      <a:endParaRPr lang="cs-CZ" sz="2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00166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57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43306" y="2000240"/>
            <a:ext cx="7143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57</a:t>
            </a:r>
          </a:p>
          <a:p>
            <a:pPr>
              <a:buFontTx/>
              <a:buChar char="-"/>
            </a:pPr>
            <a:r>
              <a:rPr lang="cs-CZ" sz="2800" dirty="0" smtClean="0"/>
              <a:t>15</a:t>
            </a:r>
          </a:p>
          <a:p>
            <a:r>
              <a:rPr lang="cs-CZ" sz="2800" dirty="0" smtClean="0"/>
              <a:t>  42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3702" y="2000240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54</a:t>
            </a:r>
          </a:p>
          <a:p>
            <a:pPr>
              <a:buFontTx/>
              <a:buChar char="-"/>
            </a:pPr>
            <a:r>
              <a:rPr lang="cs-CZ" sz="2800" dirty="0" smtClean="0"/>
              <a:t>31</a:t>
            </a:r>
          </a:p>
          <a:p>
            <a:r>
              <a:rPr lang="cs-CZ" sz="2800" dirty="0" smtClean="0"/>
              <a:t>  23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292893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54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a dodělej zkoušku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2500306"/>
            <a:ext cx="6429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49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7620" y="2500306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69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15074" y="2500306"/>
            <a:ext cx="571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38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4643446"/>
            <a:ext cx="6429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73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89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7620" y="4572008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44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78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5074" y="4572008"/>
            <a:ext cx="7143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</a:t>
            </a:r>
          </a:p>
          <a:p>
            <a:r>
              <a:rPr lang="cs-CZ" sz="2800" dirty="0" smtClean="0"/>
              <a:t>__</a:t>
            </a:r>
          </a:p>
          <a:p>
            <a:r>
              <a:rPr lang="cs-CZ" sz="2800" dirty="0" smtClean="0"/>
              <a:t>72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00100" y="292893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7620" y="292893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15074" y="2928934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1538" y="5000636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7620" y="4929198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15074" y="500063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00232" y="2500306"/>
            <a:ext cx="150019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49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          -</a:t>
            </a:r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u="sng" dirty="0" smtClean="0">
                <a:solidFill>
                  <a:srgbClr val="0070C0"/>
                </a:solidFill>
              </a:rPr>
              <a:t>21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28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	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2500306"/>
            <a:ext cx="16430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69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-	</a:t>
            </a:r>
            <a:r>
              <a:rPr lang="cs-CZ" sz="2800" u="sng" dirty="0" smtClean="0">
                <a:solidFill>
                  <a:srgbClr val="0070C0"/>
                </a:solidFill>
              </a:rPr>
              <a:t>56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13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29454" y="2500306"/>
            <a:ext cx="17145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38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-	</a:t>
            </a:r>
            <a:r>
              <a:rPr lang="cs-CZ" sz="2800" u="sng" dirty="0" smtClean="0">
                <a:solidFill>
                  <a:srgbClr val="0070C0"/>
                </a:solidFill>
              </a:rPr>
              <a:t>23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15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28794" y="4643446"/>
            <a:ext cx="17145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89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-	</a:t>
            </a:r>
            <a:r>
              <a:rPr lang="cs-CZ" sz="2800" u="sng" dirty="0" smtClean="0">
                <a:solidFill>
                  <a:srgbClr val="0070C0"/>
                </a:solidFill>
              </a:rPr>
              <a:t>16</a:t>
            </a: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73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9124" y="4643446"/>
            <a:ext cx="15716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78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-	</a:t>
            </a:r>
            <a:r>
              <a:rPr lang="cs-CZ" sz="2800" u="sng" dirty="0" smtClean="0">
                <a:solidFill>
                  <a:srgbClr val="0070C0"/>
                </a:solidFill>
              </a:rPr>
              <a:t>34</a:t>
            </a: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44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29454" y="4572008"/>
            <a:ext cx="15716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Zk</a:t>
            </a:r>
            <a:r>
              <a:rPr lang="cs-CZ" sz="2800" dirty="0" smtClean="0">
                <a:solidFill>
                  <a:srgbClr val="0070C0"/>
                </a:solidFill>
              </a:rPr>
              <a:t>:	72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-	</a:t>
            </a:r>
            <a:r>
              <a:rPr lang="cs-CZ" sz="2800" u="sng" dirty="0" smtClean="0">
                <a:solidFill>
                  <a:srgbClr val="0070C0"/>
                </a:solidFill>
              </a:rPr>
              <a:t>40</a:t>
            </a:r>
          </a:p>
          <a:p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32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Přepiš příklady pod sebe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785926"/>
            <a:ext cx="7786742" cy="46166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cs-CZ" sz="2400" dirty="0" smtClean="0"/>
              <a:t>64 + 11</a:t>
            </a:r>
          </a:p>
          <a:p>
            <a:r>
              <a:rPr lang="cs-CZ" sz="2400" dirty="0" smtClean="0"/>
              <a:t>43 + 25</a:t>
            </a:r>
          </a:p>
          <a:p>
            <a:r>
              <a:rPr lang="cs-CZ" sz="2400" dirty="0" smtClean="0"/>
              <a:t>24 + 11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4546" y="2285992"/>
            <a:ext cx="10715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64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11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75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00562" y="2214554"/>
            <a:ext cx="1143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43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25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768" y="2143116"/>
            <a:ext cx="1428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24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11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00100" y="4071942"/>
            <a:ext cx="7143800" cy="46166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cs-CZ" sz="2400" dirty="0" smtClean="0"/>
              <a:t>35 + 61</a:t>
            </a:r>
          </a:p>
          <a:p>
            <a:r>
              <a:rPr lang="cs-CZ" sz="2400" dirty="0" smtClean="0"/>
              <a:t>72 + 13</a:t>
            </a:r>
          </a:p>
          <a:p>
            <a:r>
              <a:rPr lang="cs-CZ" sz="2400" dirty="0" smtClean="0"/>
              <a:t>27 + 22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108" y="4929198"/>
            <a:ext cx="857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35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61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96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00562" y="4857760"/>
            <a:ext cx="10001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72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58016" y="4786322"/>
            <a:ext cx="1143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27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22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49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286000" y="56612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260</TotalTime>
  <Words>216</Words>
  <Application>Microsoft Office PowerPoint</Application>
  <PresentationFormat>Předvádění na obrazovce (4:3)</PresentationFormat>
  <Paragraphs>103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Sečti čísla pod sebou a proveď zkoušku</vt:lpstr>
      <vt:lpstr>Doplň příklady a dodělej zkoušku</vt:lpstr>
      <vt:lpstr>Přepiš příklady pod sebe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29</cp:revision>
  <dcterms:created xsi:type="dcterms:W3CDTF">2012-09-05T16:56:33Z</dcterms:created>
  <dcterms:modified xsi:type="dcterms:W3CDTF">2013-05-18T09:38:31Z</dcterms:modified>
</cp:coreProperties>
</file>