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Děti vypočítají příklady 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doplní příklady 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přiřadí správné odpovědi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vypočítají příklady pomocí rozkladu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výsledky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888F87C1-0858-4543-AF41-1F6F967BA0C0}">
      <dgm:prSet phldrT="[Text]"/>
      <dgm:spPr/>
      <dgm:t>
        <a:bodyPr/>
        <a:lstStyle/>
        <a:p>
          <a:r>
            <a:rPr lang="cs-CZ" dirty="0" smtClean="0"/>
            <a:t>Snímek 5</a:t>
          </a:r>
          <a:endParaRPr lang="cs-CZ" dirty="0"/>
        </a:p>
      </dgm:t>
    </dgm:pt>
    <dgm:pt modelId="{21C93EF0-D227-4B23-A83B-E33E705231CD}" type="parTrans" cxnId="{DD47D967-EC0C-4EF6-9B56-E05DD27245D9}">
      <dgm:prSet/>
      <dgm:spPr/>
    </dgm:pt>
    <dgm:pt modelId="{1D9037D7-DF25-4520-89FE-415290D0698E}" type="sibTrans" cxnId="{DD47D967-EC0C-4EF6-9B56-E05DD27245D9}">
      <dgm:prSet/>
      <dgm:spPr/>
    </dgm:pt>
    <dgm:pt modelId="{72E6B20D-E572-41E6-90C9-F045704AF295}">
      <dgm:prSet phldrT="[Text]"/>
      <dgm:spPr/>
      <dgm:t>
        <a:bodyPr/>
        <a:lstStyle/>
        <a:p>
          <a:r>
            <a:rPr lang="cs-CZ" dirty="0" smtClean="0"/>
            <a:t>Slovní úloha</a:t>
          </a:r>
          <a:endParaRPr lang="cs-CZ" dirty="0"/>
        </a:p>
      </dgm:t>
    </dgm:pt>
    <dgm:pt modelId="{774F9E5F-A9AE-4C6A-AC31-5864483919DE}" type="parTrans" cxnId="{759366E0-3AD8-492D-B5AA-74D3822482D7}">
      <dgm:prSet/>
      <dgm:spPr/>
    </dgm:pt>
    <dgm:pt modelId="{2B19C187-A238-4A3D-BAC7-F5FA2F41D149}" type="sibTrans" cxnId="{759366E0-3AD8-492D-B5AA-74D3822482D7}">
      <dgm:prSet/>
      <dgm:spPr/>
    </dgm:pt>
    <dgm:pt modelId="{86CFD52E-0505-4D8B-B65C-32EAE9F2569B}">
      <dgm:prSet phldrT="[Text]"/>
      <dgm:spPr/>
      <dgm:t>
        <a:bodyPr/>
        <a:lstStyle/>
        <a:p>
          <a:r>
            <a:rPr lang="cs-CZ" dirty="0" smtClean="0"/>
            <a:t>Pro kontrolu se objeví správné řešení </a:t>
          </a:r>
          <a:endParaRPr lang="cs-CZ" dirty="0"/>
        </a:p>
      </dgm:t>
    </dgm:pt>
    <dgm:pt modelId="{B1277A44-C644-45B1-AD2F-D7949346DC8D}" type="parTrans" cxnId="{A2CDBF8B-2386-455B-B5D7-22FAB53EB3C5}">
      <dgm:prSet/>
      <dgm:spPr/>
    </dgm:pt>
    <dgm:pt modelId="{52D8C0CB-0A74-4777-AE1E-BC601AA5A2D9}" type="sibTrans" cxnId="{A2CDBF8B-2386-455B-B5D7-22FAB53EB3C5}">
      <dgm:prSet/>
      <dgm:spPr/>
    </dgm:pt>
    <dgm:pt modelId="{70187224-48A9-4EB4-B877-308613BF48B1}">
      <dgm:prSet phldrT="[Text]"/>
      <dgm:spPr/>
      <dgm:t>
        <a:bodyPr/>
        <a:lstStyle/>
        <a:p>
          <a:r>
            <a:rPr lang="cs-CZ" dirty="0" smtClean="0"/>
            <a:t>Výsledky se po kliknutí zobrazí</a:t>
          </a:r>
          <a:endParaRPr lang="cs-CZ" dirty="0"/>
        </a:p>
      </dgm:t>
    </dgm:pt>
    <dgm:pt modelId="{87AC7592-0969-444E-8960-8ADC88FEBF79}" type="parTrans" cxnId="{4FC019D8-CA15-4F8E-9A69-7F19028FBFCA}">
      <dgm:prSet/>
      <dgm:spPr/>
    </dgm:pt>
    <dgm:pt modelId="{B68A5BBD-6ECB-44F6-B787-BFA108DDC124}" type="sibTrans" cxnId="{4FC019D8-CA15-4F8E-9A69-7F19028FBFCA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7BA41-3EDA-49DA-B2B7-4C29F9AFDA9A}" type="pres">
      <dgm:prSet presAssocID="{0A7AA6E1-9B39-49AD-B181-26E76FBC227D}" presName="sp" presStyleCnt="0"/>
      <dgm:spPr/>
    </dgm:pt>
    <dgm:pt modelId="{F7C3FC34-51B2-437D-98F0-E2971C6357A0}" type="pres">
      <dgm:prSet presAssocID="{888F87C1-0858-4543-AF41-1F6F967BA0C0}" presName="linNode" presStyleCnt="0"/>
      <dgm:spPr/>
    </dgm:pt>
    <dgm:pt modelId="{00C8FDD2-A1EC-4A3E-8C6E-567C3A069356}" type="pres">
      <dgm:prSet presAssocID="{888F87C1-0858-4543-AF41-1F6F967BA0C0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B20A1-9E80-4CEC-87A2-8955CAE2A397}" type="pres">
      <dgm:prSet presAssocID="{888F87C1-0858-4543-AF41-1F6F967BA0C0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0D1913-1211-416B-B20B-5DB9BCEBE7DB}" type="presOf" srcId="{8443400D-4EF3-4F0D-8C6E-7156DDEF168F}" destId="{CFA62F82-02D7-403B-A9EC-938C44A6AF7F}" srcOrd="0" destOrd="0" presId="urn:microsoft.com/office/officeart/2005/8/layout/vList5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12C3911D-1B11-41AB-B661-4B0AC2F6FF55}" type="presOf" srcId="{86CFD52E-0505-4D8B-B65C-32EAE9F2569B}" destId="{5FAB20A1-9E80-4CEC-87A2-8955CAE2A397}" srcOrd="0" destOrd="1" presId="urn:microsoft.com/office/officeart/2005/8/layout/vList5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A9864769-ED52-4A18-BF75-BF66456F4451}" type="presOf" srcId="{70187224-48A9-4EB4-B877-308613BF48B1}" destId="{F787EAE4-5F79-410B-AEA6-9E043D616AF6}" srcOrd="0" destOrd="1" presId="urn:microsoft.com/office/officeart/2005/8/layout/vList5"/>
    <dgm:cxn modelId="{88785998-EE6E-4641-B521-398418FC2A79}" type="presOf" srcId="{283F01EB-3D6D-4DBA-8AFB-2B2227F58373}" destId="{2DC487CC-E9E4-4EA4-BB91-CDD8E08D7F9F}" srcOrd="0" destOrd="0" presId="urn:microsoft.com/office/officeart/2005/8/layout/vList5"/>
    <dgm:cxn modelId="{DF61ACC6-13CC-44EE-AF58-2A8DA77010B8}" type="presOf" srcId="{35F86658-B277-40A7-95CF-9EF2A1424976}" destId="{40FB13CA-8FB2-4E6A-B30F-0B22C2A143F8}" srcOrd="0" destOrd="0" presId="urn:microsoft.com/office/officeart/2005/8/layout/vList5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FB644250-BA51-448B-B3C7-39205E357134}" type="presOf" srcId="{5BBFDE86-D59B-49A6-85E7-3F4CEF988EDF}" destId="{A03393FF-F85A-44A0-A2A9-09BA86FEC26A}" srcOrd="0" destOrd="0" presId="urn:microsoft.com/office/officeart/2005/8/layout/vList5"/>
    <dgm:cxn modelId="{DD47D967-EC0C-4EF6-9B56-E05DD27245D9}" srcId="{40B5DCB7-C7CB-4BA2-B535-518E74E1BD92}" destId="{888F87C1-0858-4543-AF41-1F6F967BA0C0}" srcOrd="4" destOrd="0" parTransId="{21C93EF0-D227-4B23-A83B-E33E705231CD}" sibTransId="{1D9037D7-DF25-4520-89FE-415290D0698E}"/>
    <dgm:cxn modelId="{F0A1D0B8-72BB-42B3-B7CB-F937216F98B8}" type="presOf" srcId="{B917FAB7-AE63-4A73-B72C-1B8056EA7232}" destId="{AB45A717-C4A2-4E1D-A22B-5D63AA9A9AF0}" srcOrd="0" destOrd="0" presId="urn:microsoft.com/office/officeart/2005/8/layout/vList5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2448DBA9-82C8-46E0-A474-B54D59943A79}" type="presOf" srcId="{4FD57912-A6E1-4E74-8197-FCA34ABC24CA}" destId="{F787EAE4-5F79-410B-AEA6-9E043D616AF6}" srcOrd="0" destOrd="0" presId="urn:microsoft.com/office/officeart/2005/8/layout/vList5"/>
    <dgm:cxn modelId="{F9766E24-4769-49B1-8921-14C8E74A5B1B}" type="presOf" srcId="{BDDD4DDD-EE8D-445F-AC18-7C5437CA8C48}" destId="{2DC487CC-E9E4-4EA4-BB91-CDD8E08D7F9F}" srcOrd="0" destOrd="1" presId="urn:microsoft.com/office/officeart/2005/8/layout/vList5"/>
    <dgm:cxn modelId="{A2CDBF8B-2386-455B-B5D7-22FAB53EB3C5}" srcId="{888F87C1-0858-4543-AF41-1F6F967BA0C0}" destId="{86CFD52E-0505-4D8B-B65C-32EAE9F2569B}" srcOrd="1" destOrd="0" parTransId="{B1277A44-C644-45B1-AD2F-D7949346DC8D}" sibTransId="{52D8C0CB-0A74-4777-AE1E-BC601AA5A2D9}"/>
    <dgm:cxn modelId="{1ACB04F6-B7A8-4189-BB9C-79E5604999BB}" type="presOf" srcId="{88D76C6B-77ED-41E8-8D8D-5041DBA7158D}" destId="{A03393FF-F85A-44A0-A2A9-09BA86FEC26A}" srcOrd="0" destOrd="1" presId="urn:microsoft.com/office/officeart/2005/8/layout/vList5"/>
    <dgm:cxn modelId="{759366E0-3AD8-492D-B5AA-74D3822482D7}" srcId="{888F87C1-0858-4543-AF41-1F6F967BA0C0}" destId="{72E6B20D-E572-41E6-90C9-F045704AF295}" srcOrd="0" destOrd="0" parTransId="{774F9E5F-A9AE-4C6A-AC31-5864483919DE}" sibTransId="{2B19C187-A238-4A3D-BAC7-F5FA2F41D149}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F1B1386B-73EF-4A5A-83E5-C8588C8DD661}" type="presOf" srcId="{40B5DCB7-C7CB-4BA2-B535-518E74E1BD92}" destId="{9787DFAD-77F3-4D1C-9D62-3E1920C0F211}" srcOrd="0" destOrd="0" presId="urn:microsoft.com/office/officeart/2005/8/layout/vList5"/>
    <dgm:cxn modelId="{6C88E6B3-EB3B-4879-9F0B-E7DE3E6BFAB1}" type="presOf" srcId="{72E6B20D-E572-41E6-90C9-F045704AF295}" destId="{5FAB20A1-9E80-4CEC-87A2-8955CAE2A397}" srcOrd="0" destOrd="0" presId="urn:microsoft.com/office/officeart/2005/8/layout/vList5"/>
    <dgm:cxn modelId="{BE371CEA-BE71-41F2-B3F0-4AC2B5A18A22}" type="presOf" srcId="{4F6E83EA-AC31-4E36-8891-F2C91E5905B7}" destId="{DFBA2570-DC6A-4134-ADBB-7F5A08893096}" srcOrd="0" destOrd="0" presId="urn:microsoft.com/office/officeart/2005/8/layout/vList5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4FC019D8-CA15-4F8E-9A69-7F19028FBFCA}" srcId="{4F6E83EA-AC31-4E36-8891-F2C91E5905B7}" destId="{70187224-48A9-4EB4-B877-308613BF48B1}" srcOrd="1" destOrd="0" parTransId="{87AC7592-0969-444E-8960-8ADC88FEBF79}" sibTransId="{B68A5BBD-6ECB-44F6-B787-BFA108DDC124}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0A18BFD7-039D-412C-B017-8C3DBE60BF22}" type="presOf" srcId="{867BAC41-E6CD-4B59-AE8D-C20F74D0DB6D}" destId="{951185F2-B078-4479-9A33-4A32BE4E4A48}" srcOrd="0" destOrd="0" presId="urn:microsoft.com/office/officeart/2005/8/layout/vList5"/>
    <dgm:cxn modelId="{548B8B58-0A7F-427C-9C20-68907E611E5E}" type="presOf" srcId="{888F87C1-0858-4543-AF41-1F6F967BA0C0}" destId="{00C8FDD2-A1EC-4A3E-8C6E-567C3A069356}" srcOrd="0" destOrd="0" presId="urn:microsoft.com/office/officeart/2005/8/layout/vList5"/>
    <dgm:cxn modelId="{FF61EE87-2092-4684-ACD4-893661D42645}" type="presParOf" srcId="{9787DFAD-77F3-4D1C-9D62-3E1920C0F211}" destId="{18A4A846-04B1-4B07-A007-05D56EF71DC9}" srcOrd="0" destOrd="0" presId="urn:microsoft.com/office/officeart/2005/8/layout/vList5"/>
    <dgm:cxn modelId="{A407F3F0-5511-47B6-B5D6-85A1E3CFBD07}" type="presParOf" srcId="{18A4A846-04B1-4B07-A007-05D56EF71DC9}" destId="{CFA62F82-02D7-403B-A9EC-938C44A6AF7F}" srcOrd="0" destOrd="0" presId="urn:microsoft.com/office/officeart/2005/8/layout/vList5"/>
    <dgm:cxn modelId="{C07AB8F4-4529-47A7-B64D-CCE80582A331}" type="presParOf" srcId="{18A4A846-04B1-4B07-A007-05D56EF71DC9}" destId="{40FB13CA-8FB2-4E6A-B30F-0B22C2A143F8}" srcOrd="1" destOrd="0" presId="urn:microsoft.com/office/officeart/2005/8/layout/vList5"/>
    <dgm:cxn modelId="{03834FE6-39E5-47FA-8074-5915A187D4F0}" type="presParOf" srcId="{9787DFAD-77F3-4D1C-9D62-3E1920C0F211}" destId="{E9567929-53F7-4F84-94DD-FE650570F5CB}" srcOrd="1" destOrd="0" presId="urn:microsoft.com/office/officeart/2005/8/layout/vList5"/>
    <dgm:cxn modelId="{F0B1F261-B631-4ED4-B0FD-B4C9B12CE909}" type="presParOf" srcId="{9787DFAD-77F3-4D1C-9D62-3E1920C0F211}" destId="{81FFBE42-3EB2-471F-A332-D0E0EA3F6FC8}" srcOrd="2" destOrd="0" presId="urn:microsoft.com/office/officeart/2005/8/layout/vList5"/>
    <dgm:cxn modelId="{BCFA62C7-BD00-4623-BD9D-DF6297C4E110}" type="presParOf" srcId="{81FFBE42-3EB2-471F-A332-D0E0EA3F6FC8}" destId="{DFBA2570-DC6A-4134-ADBB-7F5A08893096}" srcOrd="0" destOrd="0" presId="urn:microsoft.com/office/officeart/2005/8/layout/vList5"/>
    <dgm:cxn modelId="{E3352956-2D5F-476B-9DA5-E20FB4DC5083}" type="presParOf" srcId="{81FFBE42-3EB2-471F-A332-D0E0EA3F6FC8}" destId="{F787EAE4-5F79-410B-AEA6-9E043D616AF6}" srcOrd="1" destOrd="0" presId="urn:microsoft.com/office/officeart/2005/8/layout/vList5"/>
    <dgm:cxn modelId="{C0C74C02-B8B1-4D34-A625-15DB6BB3AF30}" type="presParOf" srcId="{9787DFAD-77F3-4D1C-9D62-3E1920C0F211}" destId="{C912CFBE-E60D-49ED-83D1-050F285A0C47}" srcOrd="3" destOrd="0" presId="urn:microsoft.com/office/officeart/2005/8/layout/vList5"/>
    <dgm:cxn modelId="{1FC12BFE-5579-4BF7-8A01-0C244EC14A46}" type="presParOf" srcId="{9787DFAD-77F3-4D1C-9D62-3E1920C0F211}" destId="{13915337-0D4F-4888-84E9-5459C5326387}" srcOrd="4" destOrd="0" presId="urn:microsoft.com/office/officeart/2005/8/layout/vList5"/>
    <dgm:cxn modelId="{07D5DB90-DBF9-4264-AE7F-6E4F17ADB000}" type="presParOf" srcId="{13915337-0D4F-4888-84E9-5459C5326387}" destId="{951185F2-B078-4479-9A33-4A32BE4E4A48}" srcOrd="0" destOrd="0" presId="urn:microsoft.com/office/officeart/2005/8/layout/vList5"/>
    <dgm:cxn modelId="{EF92523C-F9C6-4CA9-9C9A-0E51461D78F8}" type="presParOf" srcId="{13915337-0D4F-4888-84E9-5459C5326387}" destId="{A03393FF-F85A-44A0-A2A9-09BA86FEC26A}" srcOrd="1" destOrd="0" presId="urn:microsoft.com/office/officeart/2005/8/layout/vList5"/>
    <dgm:cxn modelId="{DEAF1D8C-ECD7-4D91-8E62-6A4944EDB212}" type="presParOf" srcId="{9787DFAD-77F3-4D1C-9D62-3E1920C0F211}" destId="{2132B1FA-EC76-447E-A852-A7C3855E5467}" srcOrd="5" destOrd="0" presId="urn:microsoft.com/office/officeart/2005/8/layout/vList5"/>
    <dgm:cxn modelId="{88D16649-2DF5-4A03-8A33-9F4E736E48F0}" type="presParOf" srcId="{9787DFAD-77F3-4D1C-9D62-3E1920C0F211}" destId="{88B352DA-50E5-40A2-B266-94F33FB7C32C}" srcOrd="6" destOrd="0" presId="urn:microsoft.com/office/officeart/2005/8/layout/vList5"/>
    <dgm:cxn modelId="{E3AE3151-206A-4445-996E-96F54ABBDFFE}" type="presParOf" srcId="{88B352DA-50E5-40A2-B266-94F33FB7C32C}" destId="{AB45A717-C4A2-4E1D-A22B-5D63AA9A9AF0}" srcOrd="0" destOrd="0" presId="urn:microsoft.com/office/officeart/2005/8/layout/vList5"/>
    <dgm:cxn modelId="{C912C38D-968F-4DB9-B1D1-49303B58CB3E}" type="presParOf" srcId="{88B352DA-50E5-40A2-B266-94F33FB7C32C}" destId="{2DC487CC-E9E4-4EA4-BB91-CDD8E08D7F9F}" srcOrd="1" destOrd="0" presId="urn:microsoft.com/office/officeart/2005/8/layout/vList5"/>
    <dgm:cxn modelId="{0E934110-9F8C-47E2-B0D0-E17338C90E24}" type="presParOf" srcId="{9787DFAD-77F3-4D1C-9D62-3E1920C0F211}" destId="{0E77BA41-3EDA-49DA-B2B7-4C29F9AFDA9A}" srcOrd="7" destOrd="0" presId="urn:microsoft.com/office/officeart/2005/8/layout/vList5"/>
    <dgm:cxn modelId="{F39314CC-934D-4ABA-8628-82A4966E322F}" type="presParOf" srcId="{9787DFAD-77F3-4D1C-9D62-3E1920C0F211}" destId="{F7C3FC34-51B2-437D-98F0-E2971C6357A0}" srcOrd="8" destOrd="0" presId="urn:microsoft.com/office/officeart/2005/8/layout/vList5"/>
    <dgm:cxn modelId="{D3AE9288-5782-433B-B7A7-2BCD89FDB815}" type="presParOf" srcId="{F7C3FC34-51B2-437D-98F0-E2971C6357A0}" destId="{00C8FDD2-A1EC-4A3E-8C6E-567C3A069356}" srcOrd="0" destOrd="0" presId="urn:microsoft.com/office/officeart/2005/8/layout/vList5"/>
    <dgm:cxn modelId="{A990D87A-C4AA-4ECB-9465-CEF03FBA4CF8}" type="presParOf" srcId="{F7C3FC34-51B2-437D-98F0-E2971C6357A0}" destId="{5FAB20A1-9E80-4CEC-87A2-8955CAE2A39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B13CA-8FB2-4E6A-B30F-0B22C2A143F8}">
      <dsp:nvSpPr>
        <dsp:cNvPr id="0" name=""/>
        <dsp:cNvSpPr/>
      </dsp:nvSpPr>
      <dsp:spPr>
        <a:xfrm rot="5400000">
          <a:off x="5128377" y="-2168126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úvod</a:t>
          </a:r>
          <a:endParaRPr lang="cs-CZ" sz="1500" kern="1200" dirty="0"/>
        </a:p>
      </dsp:txBody>
      <dsp:txXfrm rot="-5400000">
        <a:off x="2880380" y="110365"/>
        <a:ext cx="5090181" cy="563693"/>
      </dsp:txXfrm>
    </dsp:sp>
    <dsp:sp modelId="{CFA62F82-02D7-403B-A9EC-938C44A6AF7F}">
      <dsp:nvSpPr>
        <dsp:cNvPr id="0" name=""/>
        <dsp:cNvSpPr/>
      </dsp:nvSpPr>
      <dsp:spPr>
        <a:xfrm>
          <a:off x="0" y="1785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1 </a:t>
          </a:r>
          <a:endParaRPr lang="cs-CZ" sz="4000" kern="1200" dirty="0"/>
        </a:p>
      </dsp:txBody>
      <dsp:txXfrm>
        <a:off x="38118" y="39903"/>
        <a:ext cx="2804144" cy="704615"/>
      </dsp:txXfrm>
    </dsp:sp>
    <dsp:sp modelId="{F787EAE4-5F79-410B-AEA6-9E043D616AF6}">
      <dsp:nvSpPr>
        <dsp:cNvPr id="0" name=""/>
        <dsp:cNvSpPr/>
      </dsp:nvSpPr>
      <dsp:spPr>
        <a:xfrm rot="5400000">
          <a:off x="5128377" y="-1348232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Děti vypočítají příklady 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Výsledky se po kliknutí zobrazí</a:t>
          </a:r>
          <a:endParaRPr lang="cs-CZ" sz="1500" kern="1200" dirty="0"/>
        </a:p>
      </dsp:txBody>
      <dsp:txXfrm rot="-5400000">
        <a:off x="2880380" y="930259"/>
        <a:ext cx="5090181" cy="563693"/>
      </dsp:txXfrm>
    </dsp:sp>
    <dsp:sp modelId="{DFBA2570-DC6A-4134-ADBB-7F5A08893096}">
      <dsp:nvSpPr>
        <dsp:cNvPr id="0" name=""/>
        <dsp:cNvSpPr/>
      </dsp:nvSpPr>
      <dsp:spPr>
        <a:xfrm>
          <a:off x="0" y="821680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2</a:t>
          </a:r>
          <a:endParaRPr lang="cs-CZ" sz="4000" kern="1200" dirty="0"/>
        </a:p>
      </dsp:txBody>
      <dsp:txXfrm>
        <a:off x="38118" y="859798"/>
        <a:ext cx="2804144" cy="704615"/>
      </dsp:txXfrm>
    </dsp:sp>
    <dsp:sp modelId="{A03393FF-F85A-44A0-A2A9-09BA86FEC26A}">
      <dsp:nvSpPr>
        <dsp:cNvPr id="0" name=""/>
        <dsp:cNvSpPr/>
      </dsp:nvSpPr>
      <dsp:spPr>
        <a:xfrm rot="5400000">
          <a:off x="5128377" y="-528337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Děti doplní příklady 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Po kliknutí se přiřadí správné odpovědi</a:t>
          </a:r>
          <a:endParaRPr lang="cs-CZ" sz="1500" kern="1200" dirty="0"/>
        </a:p>
      </dsp:txBody>
      <dsp:txXfrm rot="-5400000">
        <a:off x="2880380" y="1750154"/>
        <a:ext cx="5090181" cy="563693"/>
      </dsp:txXfrm>
    </dsp:sp>
    <dsp:sp modelId="{951185F2-B078-4479-9A33-4A32BE4E4A48}">
      <dsp:nvSpPr>
        <dsp:cNvPr id="0" name=""/>
        <dsp:cNvSpPr/>
      </dsp:nvSpPr>
      <dsp:spPr>
        <a:xfrm>
          <a:off x="0" y="1641574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3</a:t>
          </a:r>
          <a:endParaRPr lang="cs-CZ" sz="4000" kern="1200" dirty="0"/>
        </a:p>
      </dsp:txBody>
      <dsp:txXfrm>
        <a:off x="38118" y="1679692"/>
        <a:ext cx="2804144" cy="704615"/>
      </dsp:txXfrm>
    </dsp:sp>
    <dsp:sp modelId="{2DC487CC-E9E4-4EA4-BB91-CDD8E08D7F9F}">
      <dsp:nvSpPr>
        <dsp:cNvPr id="0" name=""/>
        <dsp:cNvSpPr/>
      </dsp:nvSpPr>
      <dsp:spPr>
        <a:xfrm rot="5400000">
          <a:off x="5128377" y="291556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 děti vypočítají příklady pomocí rozkladu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Po kliknutí se zobrazí výsledky</a:t>
          </a:r>
          <a:endParaRPr lang="cs-CZ" sz="1500" kern="1200" dirty="0"/>
        </a:p>
      </dsp:txBody>
      <dsp:txXfrm rot="-5400000">
        <a:off x="2880380" y="2570047"/>
        <a:ext cx="5090181" cy="563693"/>
      </dsp:txXfrm>
    </dsp:sp>
    <dsp:sp modelId="{AB45A717-C4A2-4E1D-A22B-5D63AA9A9AF0}">
      <dsp:nvSpPr>
        <dsp:cNvPr id="0" name=""/>
        <dsp:cNvSpPr/>
      </dsp:nvSpPr>
      <dsp:spPr>
        <a:xfrm>
          <a:off x="0" y="2461468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4</a:t>
          </a:r>
          <a:endParaRPr lang="cs-CZ" sz="4000" kern="1200" dirty="0"/>
        </a:p>
      </dsp:txBody>
      <dsp:txXfrm>
        <a:off x="38118" y="2499586"/>
        <a:ext cx="2804144" cy="704615"/>
      </dsp:txXfrm>
    </dsp:sp>
    <dsp:sp modelId="{5FAB20A1-9E80-4CEC-87A2-8955CAE2A397}">
      <dsp:nvSpPr>
        <dsp:cNvPr id="0" name=""/>
        <dsp:cNvSpPr/>
      </dsp:nvSpPr>
      <dsp:spPr>
        <a:xfrm rot="5400000">
          <a:off x="5128377" y="1111450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Slovní úloha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Pro kontrolu se objeví správné řešení </a:t>
          </a:r>
          <a:endParaRPr lang="cs-CZ" sz="1500" kern="1200" dirty="0"/>
        </a:p>
      </dsp:txBody>
      <dsp:txXfrm rot="-5400000">
        <a:off x="2880380" y="3389941"/>
        <a:ext cx="5090181" cy="563693"/>
      </dsp:txXfrm>
    </dsp:sp>
    <dsp:sp modelId="{00C8FDD2-A1EC-4A3E-8C6E-567C3A069356}">
      <dsp:nvSpPr>
        <dsp:cNvPr id="0" name=""/>
        <dsp:cNvSpPr/>
      </dsp:nvSpPr>
      <dsp:spPr>
        <a:xfrm>
          <a:off x="0" y="3281362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5</a:t>
          </a:r>
          <a:endParaRPr lang="cs-CZ" sz="4000" kern="1200" dirty="0"/>
        </a:p>
      </dsp:txBody>
      <dsp:txXfrm>
        <a:off x="38118" y="3319480"/>
        <a:ext cx="2804144" cy="704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6AB9-39A4-4022-9F2B-387FBF592E3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ABA092B-C29A-4359-BD93-BE8292C4B3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6AB9-39A4-4022-9F2B-387FBF592E3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092B-C29A-4359-BD93-BE8292C4B3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6AB9-39A4-4022-9F2B-387FBF592E3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ABA092B-C29A-4359-BD93-BE8292C4B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6AB9-39A4-4022-9F2B-387FBF592E3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092B-C29A-4359-BD93-BE8292C4B3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6AB9-39A4-4022-9F2B-387FBF592E3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092B-C29A-4359-BD93-BE8292C4B3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6AB9-39A4-4022-9F2B-387FBF592E3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092B-C29A-4359-BD93-BE8292C4B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6AB9-39A4-4022-9F2B-387FBF592E3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092B-C29A-4359-BD93-BE8292C4B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6AB9-39A4-4022-9F2B-387FBF592E3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092B-C29A-4359-BD93-BE8292C4B3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6AB9-39A4-4022-9F2B-387FBF592E3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ABA092B-C29A-4359-BD93-BE8292C4B3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6AB9-39A4-4022-9F2B-387FBF592E3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092B-C29A-4359-BD93-BE8292C4B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96AB9-39A4-4022-9F2B-387FBF592E3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092B-C29A-4359-BD93-BE8292C4B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3796AB9-39A4-4022-9F2B-387FBF592E3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ABA092B-C29A-4359-BD93-BE8292C4B3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5750191"/>
              </p:ext>
            </p:extLst>
          </p:nvPr>
        </p:nvGraphicFramePr>
        <p:xfrm>
          <a:off x="500034" y="4509120"/>
          <a:ext cx="821537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21537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vypočítej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785926"/>
            <a:ext cx="7572428" cy="255454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b="1" dirty="0" smtClean="0"/>
              <a:t>57 + 17 = </a:t>
            </a:r>
          </a:p>
          <a:p>
            <a:r>
              <a:rPr lang="cs-CZ" sz="3200" b="1" dirty="0" smtClean="0"/>
              <a:t>34 + 38 =</a:t>
            </a:r>
          </a:p>
          <a:p>
            <a:r>
              <a:rPr lang="cs-CZ" sz="3200" b="1" dirty="0" smtClean="0"/>
              <a:t>56 + 28 = </a:t>
            </a:r>
          </a:p>
          <a:p>
            <a:r>
              <a:rPr lang="cs-CZ" sz="3200" b="1" dirty="0" smtClean="0"/>
              <a:t>39 + 29 =</a:t>
            </a:r>
          </a:p>
          <a:p>
            <a:r>
              <a:rPr lang="cs-CZ" sz="3200" b="1" dirty="0" smtClean="0"/>
              <a:t>19 + 48 =</a:t>
            </a:r>
          </a:p>
          <a:p>
            <a:r>
              <a:rPr lang="cs-CZ" sz="3200" b="1" dirty="0" smtClean="0"/>
              <a:t>32 + 39 =</a:t>
            </a:r>
          </a:p>
          <a:p>
            <a:r>
              <a:rPr lang="cs-CZ" sz="3200" b="1" dirty="0" smtClean="0"/>
              <a:t>63 + 18 =</a:t>
            </a:r>
          </a:p>
          <a:p>
            <a:r>
              <a:rPr lang="cs-CZ" sz="3200" b="1" dirty="0" smtClean="0"/>
              <a:t>75 + 16 =</a:t>
            </a:r>
          </a:p>
          <a:p>
            <a:r>
              <a:rPr lang="cs-CZ" sz="3200" b="1" dirty="0"/>
              <a:t>7</a:t>
            </a:r>
            <a:r>
              <a:rPr lang="cs-CZ" sz="3200" b="1" dirty="0" smtClean="0"/>
              <a:t>2 + 19 =</a:t>
            </a:r>
          </a:p>
          <a:p>
            <a:r>
              <a:rPr lang="cs-CZ" sz="3200" b="1" dirty="0" smtClean="0"/>
              <a:t>47 + 48 =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00298" y="1785926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0298" y="2285992"/>
            <a:ext cx="1428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0298" y="2786058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84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00298" y="3286124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68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00298" y="3714752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67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15074" y="178592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15074" y="2285992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81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15074" y="2786058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15074" y="3214686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15074" y="3714752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95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Doplň pravdivě příklady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2944" y="1571612"/>
            <a:ext cx="8001056" cy="5016758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b="1" dirty="0" smtClean="0"/>
              <a:t>63 + ____ = 91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____ + 41 = 80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____ + 57 = 81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47 + ____ =</a:t>
            </a:r>
            <a:r>
              <a:rPr lang="cs-CZ" sz="3200" b="1" dirty="0"/>
              <a:t> </a:t>
            </a:r>
            <a:r>
              <a:rPr lang="cs-CZ" sz="3200" b="1" dirty="0" smtClean="0"/>
              <a:t>65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16 + ____ = 51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____ + 28 = 43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49 + ____ = 71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83 + ____ = 101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____ + 59 = 71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35 + ____ = 72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214546" y="1500174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57290" y="250030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39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57290" y="3500438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3108" y="4500570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3108" y="5429264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86380" y="1500174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72198" y="250030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72198" y="3500438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86380" y="4429132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72198" y="5429264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37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Vypočítejte pomocí rozkladu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1857364"/>
            <a:ext cx="3214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58 + 24 = ____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000100" y="2571744"/>
            <a:ext cx="642942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28794" y="2571744"/>
            <a:ext cx="642942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 rot="5400000" flipH="1" flipV="1">
            <a:off x="1607323" y="2393149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6200000" flipV="1">
            <a:off x="1750199" y="2393149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000100" y="2500306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20       4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00298" y="1857364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82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85786" y="3357562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77 + 19 = ____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1071538" y="4000504"/>
            <a:ext cx="642942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28794" y="4000504"/>
            <a:ext cx="642942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/>
          <p:nvPr/>
        </p:nvCxnSpPr>
        <p:spPr>
          <a:xfrm rot="16200000" flipV="1">
            <a:off x="1821637" y="3893347"/>
            <a:ext cx="142876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 flipH="1" flipV="1">
            <a:off x="1714480" y="3857628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071538" y="3929066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10       9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43174" y="3357562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85786" y="5143512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16 + 25 = ____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1071538" y="5786454"/>
            <a:ext cx="642942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928794" y="5786454"/>
            <a:ext cx="642942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 rot="5400000" flipH="1" flipV="1">
            <a:off x="1678761" y="5679297"/>
            <a:ext cx="142876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16200000" flipV="1">
            <a:off x="1785918" y="5643578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071538" y="5715016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20       5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500298" y="5143512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72066" y="1857364"/>
            <a:ext cx="2857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39 + 53 = ____</a:t>
            </a:r>
            <a:endParaRPr lang="cs-CZ" sz="3200" dirty="0"/>
          </a:p>
        </p:txBody>
      </p:sp>
      <p:sp>
        <p:nvSpPr>
          <p:cNvPr id="31" name="Obdélník 30"/>
          <p:cNvSpPr/>
          <p:nvPr/>
        </p:nvSpPr>
        <p:spPr>
          <a:xfrm>
            <a:off x="5429256" y="2500306"/>
            <a:ext cx="642942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286512" y="2500306"/>
            <a:ext cx="642942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/>
          <p:nvPr/>
        </p:nvCxnSpPr>
        <p:spPr>
          <a:xfrm rot="5400000" flipH="1" flipV="1">
            <a:off x="6000760" y="2357430"/>
            <a:ext cx="21431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16200000" flipV="1">
            <a:off x="6107917" y="2321711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429256" y="2428868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50       3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929454" y="185736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143504" y="3429000"/>
            <a:ext cx="30718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28 + 67 = ____</a:t>
            </a:r>
            <a:endParaRPr lang="cs-CZ" sz="3200" dirty="0"/>
          </a:p>
        </p:txBody>
      </p:sp>
      <p:sp>
        <p:nvSpPr>
          <p:cNvPr id="40" name="Obdélník 39"/>
          <p:cNvSpPr/>
          <p:nvPr/>
        </p:nvSpPr>
        <p:spPr>
          <a:xfrm>
            <a:off x="5429256" y="4143380"/>
            <a:ext cx="642942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286512" y="4143380"/>
            <a:ext cx="642942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3" name="Přímá spojovací čára 42"/>
          <p:cNvCxnSpPr/>
          <p:nvPr/>
        </p:nvCxnSpPr>
        <p:spPr>
          <a:xfrm rot="5400000" flipH="1" flipV="1">
            <a:off x="6036479" y="3964785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rot="16200000" flipV="1">
            <a:off x="6143636" y="4000504"/>
            <a:ext cx="21431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5429256" y="4071942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60       7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929454" y="3429000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072066" y="5214950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18 + 35 = ____</a:t>
            </a:r>
            <a:endParaRPr lang="cs-CZ" sz="3200" dirty="0"/>
          </a:p>
        </p:txBody>
      </p:sp>
      <p:sp>
        <p:nvSpPr>
          <p:cNvPr id="49" name="Obdélník 48"/>
          <p:cNvSpPr/>
          <p:nvPr/>
        </p:nvSpPr>
        <p:spPr>
          <a:xfrm>
            <a:off x="5429256" y="5857892"/>
            <a:ext cx="642942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286512" y="5857892"/>
            <a:ext cx="642942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Přímá spojovací čára 51"/>
          <p:cNvCxnSpPr/>
          <p:nvPr/>
        </p:nvCxnSpPr>
        <p:spPr>
          <a:xfrm rot="5400000" flipH="1" flipV="1">
            <a:off x="6000760" y="5715016"/>
            <a:ext cx="21431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rot="16200000" flipV="1">
            <a:off x="6107917" y="5679297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5429256" y="5786454"/>
            <a:ext cx="1428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30       5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929454" y="514351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53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9" grpId="0"/>
      <p:bldP spid="20" grpId="0"/>
      <p:bldP spid="28" grpId="0"/>
      <p:bldP spid="29" grpId="0"/>
      <p:bldP spid="37" grpId="0"/>
      <p:bldP spid="38" grpId="0"/>
      <p:bldP spid="46" grpId="0"/>
      <p:bldP spid="47" grpId="0"/>
      <p:bldP spid="55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Slovní úloha 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1857364"/>
            <a:ext cx="75724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zahradě roste 18 jabloní.  Švestek tam roste o 27 více.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a)  Kolik roste na zahradě švestek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b)  Kolik stromů tam roste celkem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43702" y="2643182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45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63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786" y="3929066"/>
            <a:ext cx="72866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Kluci sbírají kartičky s hokejisty. Honza jich má 29, Petr o 18 víc než Honza a Kuba jich má o 9 víc než Honza s </a:t>
            </a:r>
            <a:r>
              <a:rPr lang="cs-CZ" sz="2400" dirty="0"/>
              <a:t>P</a:t>
            </a:r>
            <a:r>
              <a:rPr lang="cs-CZ" sz="2400" dirty="0" smtClean="0"/>
              <a:t>etrem dohromady.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a)  kolik kartiček má Petr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b)  kolik kartiček má Kuba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c)  kolik kartiček mají dohromady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43702" y="5786454"/>
            <a:ext cx="20717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47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85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161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195736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4854</TotalTime>
  <Words>324</Words>
  <Application>Microsoft Office PowerPoint</Application>
  <PresentationFormat>Předvádění na obrazovce (4:3)</PresentationFormat>
  <Paragraphs>104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Prezentace aplikace PowerPoint</vt:lpstr>
      <vt:lpstr>vypočítej</vt:lpstr>
      <vt:lpstr>Doplň pravdivě příklady</vt:lpstr>
      <vt:lpstr>Vypočítejte pomocí rozkladu</vt:lpstr>
      <vt:lpstr>Slovní úloha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82</cp:revision>
  <dcterms:created xsi:type="dcterms:W3CDTF">2012-08-31T10:18:56Z</dcterms:created>
  <dcterms:modified xsi:type="dcterms:W3CDTF">2013-05-18T09:39:03Z</dcterms:modified>
</cp:coreProperties>
</file>