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B5DCB7-C7CB-4BA2-B535-518E74E1BD92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443400D-4EF3-4F0D-8C6E-7156DDEF168F}">
      <dgm:prSet phldrT="[Text]"/>
      <dgm:spPr/>
      <dgm:t>
        <a:bodyPr/>
        <a:lstStyle/>
        <a:p>
          <a:r>
            <a:rPr lang="cs-CZ" dirty="0" smtClean="0"/>
            <a:t>Snímek 1 </a:t>
          </a:r>
          <a:endParaRPr lang="cs-CZ" dirty="0"/>
        </a:p>
      </dgm:t>
    </dgm:pt>
    <dgm:pt modelId="{F6FA462E-71AD-422F-8615-02BB475CA3AE}" type="parTrans" cxnId="{6EB117C6-5CC8-4B2D-874A-A40C0EE5C9C0}">
      <dgm:prSet/>
      <dgm:spPr/>
      <dgm:t>
        <a:bodyPr/>
        <a:lstStyle/>
        <a:p>
          <a:endParaRPr lang="cs-CZ"/>
        </a:p>
      </dgm:t>
    </dgm:pt>
    <dgm:pt modelId="{08FC4D19-B9A4-4DA7-BB24-22B027D07AC0}" type="sibTrans" cxnId="{6EB117C6-5CC8-4B2D-874A-A40C0EE5C9C0}">
      <dgm:prSet/>
      <dgm:spPr/>
      <dgm:t>
        <a:bodyPr/>
        <a:lstStyle/>
        <a:p>
          <a:endParaRPr lang="cs-CZ"/>
        </a:p>
      </dgm:t>
    </dgm:pt>
    <dgm:pt modelId="{35F86658-B277-40A7-95CF-9EF2A1424976}">
      <dgm:prSet phldrT="[Text]"/>
      <dgm:spPr/>
      <dgm:t>
        <a:bodyPr/>
        <a:lstStyle/>
        <a:p>
          <a:r>
            <a:rPr lang="cs-CZ" dirty="0" smtClean="0"/>
            <a:t>úvod</a:t>
          </a:r>
          <a:endParaRPr lang="cs-CZ" dirty="0"/>
        </a:p>
      </dgm:t>
    </dgm:pt>
    <dgm:pt modelId="{C0A1AE78-771D-44EF-BBAD-974EC395ECB8}" type="parTrans" cxnId="{1DC96736-47F9-4045-BC8C-1D412839E2A3}">
      <dgm:prSet/>
      <dgm:spPr/>
      <dgm:t>
        <a:bodyPr/>
        <a:lstStyle/>
        <a:p>
          <a:endParaRPr lang="cs-CZ"/>
        </a:p>
      </dgm:t>
    </dgm:pt>
    <dgm:pt modelId="{46A8195E-F9D0-45D2-B65F-07E93C7EE7BC}" type="sibTrans" cxnId="{1DC96736-47F9-4045-BC8C-1D412839E2A3}">
      <dgm:prSet/>
      <dgm:spPr/>
      <dgm:t>
        <a:bodyPr/>
        <a:lstStyle/>
        <a:p>
          <a:endParaRPr lang="cs-CZ"/>
        </a:p>
      </dgm:t>
    </dgm:pt>
    <dgm:pt modelId="{4F6E83EA-AC31-4E36-8891-F2C91E5905B7}">
      <dgm:prSet phldrT="[Text]"/>
      <dgm:spPr/>
      <dgm:t>
        <a:bodyPr/>
        <a:lstStyle/>
        <a:p>
          <a:r>
            <a:rPr lang="cs-CZ" dirty="0" smtClean="0"/>
            <a:t>Snímek 2</a:t>
          </a:r>
          <a:endParaRPr lang="cs-CZ" dirty="0"/>
        </a:p>
      </dgm:t>
    </dgm:pt>
    <dgm:pt modelId="{173B6D54-EB92-4964-B44C-CA43D16FE9D8}" type="parTrans" cxnId="{2077CCED-204E-4D9C-953D-AA97031A3EDE}">
      <dgm:prSet/>
      <dgm:spPr/>
      <dgm:t>
        <a:bodyPr/>
        <a:lstStyle/>
        <a:p>
          <a:endParaRPr lang="cs-CZ"/>
        </a:p>
      </dgm:t>
    </dgm:pt>
    <dgm:pt modelId="{92070653-850A-4631-9482-BA3D11E9323A}" type="sibTrans" cxnId="{2077CCED-204E-4D9C-953D-AA97031A3EDE}">
      <dgm:prSet/>
      <dgm:spPr/>
      <dgm:t>
        <a:bodyPr/>
        <a:lstStyle/>
        <a:p>
          <a:endParaRPr lang="cs-CZ"/>
        </a:p>
      </dgm:t>
    </dgm:pt>
    <dgm:pt modelId="{4FD57912-A6E1-4E74-8197-FCA34ABC24CA}">
      <dgm:prSet phldrT="[Text]"/>
      <dgm:spPr/>
      <dgm:t>
        <a:bodyPr/>
        <a:lstStyle/>
        <a:p>
          <a:r>
            <a:rPr lang="cs-CZ" dirty="0" smtClean="0"/>
            <a:t>Děti vypočítají příklady </a:t>
          </a:r>
          <a:endParaRPr lang="cs-CZ" dirty="0"/>
        </a:p>
      </dgm:t>
    </dgm:pt>
    <dgm:pt modelId="{7BE842A7-D9EC-4D7E-AA8B-954F691436AD}" type="parTrans" cxnId="{8D322BDC-4C22-4B53-A2DD-90B31C3A8E74}">
      <dgm:prSet/>
      <dgm:spPr/>
      <dgm:t>
        <a:bodyPr/>
        <a:lstStyle/>
        <a:p>
          <a:endParaRPr lang="cs-CZ"/>
        </a:p>
      </dgm:t>
    </dgm:pt>
    <dgm:pt modelId="{C84408A7-EF82-4E65-8AAA-51803CBA076E}" type="sibTrans" cxnId="{8D322BDC-4C22-4B53-A2DD-90B31C3A8E74}">
      <dgm:prSet/>
      <dgm:spPr/>
      <dgm:t>
        <a:bodyPr/>
        <a:lstStyle/>
        <a:p>
          <a:endParaRPr lang="cs-CZ"/>
        </a:p>
      </dgm:t>
    </dgm:pt>
    <dgm:pt modelId="{867BAC41-E6CD-4B59-AE8D-C20F74D0DB6D}">
      <dgm:prSet phldrT="[Text]"/>
      <dgm:spPr/>
      <dgm:t>
        <a:bodyPr/>
        <a:lstStyle/>
        <a:p>
          <a:r>
            <a:rPr lang="cs-CZ" dirty="0" smtClean="0"/>
            <a:t>Snímek 3</a:t>
          </a:r>
          <a:endParaRPr lang="cs-CZ" dirty="0"/>
        </a:p>
      </dgm:t>
    </dgm:pt>
    <dgm:pt modelId="{8F41797B-30A0-4EDE-A324-BAC463D74F82}" type="parTrans" cxnId="{497DD618-F48C-4CD7-9788-E12925E5EE17}">
      <dgm:prSet/>
      <dgm:spPr/>
      <dgm:t>
        <a:bodyPr/>
        <a:lstStyle/>
        <a:p>
          <a:endParaRPr lang="cs-CZ"/>
        </a:p>
      </dgm:t>
    </dgm:pt>
    <dgm:pt modelId="{6D25E484-E696-4CE5-8AFE-F610E4FC7F83}" type="sibTrans" cxnId="{497DD618-F48C-4CD7-9788-E12925E5EE17}">
      <dgm:prSet/>
      <dgm:spPr/>
      <dgm:t>
        <a:bodyPr/>
        <a:lstStyle/>
        <a:p>
          <a:endParaRPr lang="cs-CZ"/>
        </a:p>
      </dgm:t>
    </dgm:pt>
    <dgm:pt modelId="{5BBFDE86-D59B-49A6-85E7-3F4CEF988EDF}">
      <dgm:prSet phldrT="[Text]"/>
      <dgm:spPr/>
      <dgm:t>
        <a:bodyPr/>
        <a:lstStyle/>
        <a:p>
          <a:r>
            <a:rPr lang="cs-CZ" dirty="0" smtClean="0"/>
            <a:t>Děti doplní příklady </a:t>
          </a:r>
          <a:endParaRPr lang="cs-CZ" dirty="0"/>
        </a:p>
      </dgm:t>
    </dgm:pt>
    <dgm:pt modelId="{E16CEC77-AC23-4831-8A13-508998ADF010}" type="parTrans" cxnId="{8D4A3BC3-B950-471A-98DD-756B6FD85C33}">
      <dgm:prSet/>
      <dgm:spPr/>
      <dgm:t>
        <a:bodyPr/>
        <a:lstStyle/>
        <a:p>
          <a:endParaRPr lang="cs-CZ"/>
        </a:p>
      </dgm:t>
    </dgm:pt>
    <dgm:pt modelId="{B42712C8-E5EA-41EF-AC7F-124E19891309}" type="sibTrans" cxnId="{8D4A3BC3-B950-471A-98DD-756B6FD85C33}">
      <dgm:prSet/>
      <dgm:spPr/>
      <dgm:t>
        <a:bodyPr/>
        <a:lstStyle/>
        <a:p>
          <a:endParaRPr lang="cs-CZ"/>
        </a:p>
      </dgm:t>
    </dgm:pt>
    <dgm:pt modelId="{88D76C6B-77ED-41E8-8D8D-5041DBA7158D}">
      <dgm:prSet phldrT="[Text]"/>
      <dgm:spPr/>
      <dgm:t>
        <a:bodyPr/>
        <a:lstStyle/>
        <a:p>
          <a:r>
            <a:rPr lang="cs-CZ" dirty="0" smtClean="0"/>
            <a:t>Po kliknutí se přiřadí správné odpovědi</a:t>
          </a:r>
          <a:endParaRPr lang="cs-CZ" dirty="0"/>
        </a:p>
      </dgm:t>
    </dgm:pt>
    <dgm:pt modelId="{9B611392-A7F2-40B4-9AE8-2EDFB8C3EE46}" type="parTrans" cxnId="{3D8998BE-1521-475F-B2CD-B1AA87D52BC8}">
      <dgm:prSet/>
      <dgm:spPr/>
      <dgm:t>
        <a:bodyPr/>
        <a:lstStyle/>
        <a:p>
          <a:endParaRPr lang="cs-CZ"/>
        </a:p>
      </dgm:t>
    </dgm:pt>
    <dgm:pt modelId="{B28DEA45-A27B-4A0E-882F-0E0494D5B144}" type="sibTrans" cxnId="{3D8998BE-1521-475F-B2CD-B1AA87D52BC8}">
      <dgm:prSet/>
      <dgm:spPr/>
      <dgm:t>
        <a:bodyPr/>
        <a:lstStyle/>
        <a:p>
          <a:endParaRPr lang="cs-CZ"/>
        </a:p>
      </dgm:t>
    </dgm:pt>
    <dgm:pt modelId="{B917FAB7-AE63-4A73-B72C-1B8056EA7232}">
      <dgm:prSet phldrT="[Text]"/>
      <dgm:spPr/>
      <dgm:t>
        <a:bodyPr/>
        <a:lstStyle/>
        <a:p>
          <a:r>
            <a:rPr lang="cs-CZ" dirty="0" smtClean="0"/>
            <a:t>Snímek 4</a:t>
          </a:r>
          <a:endParaRPr lang="cs-CZ" dirty="0"/>
        </a:p>
      </dgm:t>
    </dgm:pt>
    <dgm:pt modelId="{E879080C-7B0C-479E-B166-2083ECCEEC3E}" type="parTrans" cxnId="{E421F07C-9EA8-4FF8-B91D-71CAB1F8A22A}">
      <dgm:prSet/>
      <dgm:spPr/>
      <dgm:t>
        <a:bodyPr/>
        <a:lstStyle/>
        <a:p>
          <a:endParaRPr lang="cs-CZ"/>
        </a:p>
      </dgm:t>
    </dgm:pt>
    <dgm:pt modelId="{0A7AA6E1-9B39-49AD-B181-26E76FBC227D}" type="sibTrans" cxnId="{E421F07C-9EA8-4FF8-B91D-71CAB1F8A22A}">
      <dgm:prSet/>
      <dgm:spPr/>
      <dgm:t>
        <a:bodyPr/>
        <a:lstStyle/>
        <a:p>
          <a:endParaRPr lang="cs-CZ"/>
        </a:p>
      </dgm:t>
    </dgm:pt>
    <dgm:pt modelId="{283F01EB-3D6D-4DBA-8AFB-2B2227F58373}">
      <dgm:prSet phldrT="[Text]"/>
      <dgm:spPr/>
      <dgm:t>
        <a:bodyPr/>
        <a:lstStyle/>
        <a:p>
          <a:r>
            <a:rPr lang="cs-CZ" dirty="0" smtClean="0"/>
            <a:t> děti vypočítají příklady pomocí rozkladu</a:t>
          </a:r>
          <a:endParaRPr lang="cs-CZ" dirty="0"/>
        </a:p>
      </dgm:t>
    </dgm:pt>
    <dgm:pt modelId="{FCC938AA-5DF2-414A-B98A-4E6DD9DED8F3}" type="parTrans" cxnId="{3F687FAC-57B5-4BBB-B7FF-C63CA6B0E6A6}">
      <dgm:prSet/>
      <dgm:spPr/>
      <dgm:t>
        <a:bodyPr/>
        <a:lstStyle/>
        <a:p>
          <a:endParaRPr lang="cs-CZ"/>
        </a:p>
      </dgm:t>
    </dgm:pt>
    <dgm:pt modelId="{EE6D4D9D-7777-411B-B488-1FB62CED34CA}" type="sibTrans" cxnId="{3F687FAC-57B5-4BBB-B7FF-C63CA6B0E6A6}">
      <dgm:prSet/>
      <dgm:spPr/>
      <dgm:t>
        <a:bodyPr/>
        <a:lstStyle/>
        <a:p>
          <a:endParaRPr lang="cs-CZ"/>
        </a:p>
      </dgm:t>
    </dgm:pt>
    <dgm:pt modelId="{BDDD4DDD-EE8D-445F-AC18-7C5437CA8C48}">
      <dgm:prSet phldrT="[Text]"/>
      <dgm:spPr/>
      <dgm:t>
        <a:bodyPr/>
        <a:lstStyle/>
        <a:p>
          <a:r>
            <a:rPr lang="cs-CZ" dirty="0" smtClean="0"/>
            <a:t>Po kliknutí se zobrazí výsledky</a:t>
          </a:r>
          <a:endParaRPr lang="cs-CZ" dirty="0"/>
        </a:p>
      </dgm:t>
    </dgm:pt>
    <dgm:pt modelId="{1F834556-47B2-4697-9E8A-0451191BB363}" type="parTrans" cxnId="{753887EF-6E8F-4ACE-BE94-4969657BB253}">
      <dgm:prSet/>
      <dgm:spPr/>
      <dgm:t>
        <a:bodyPr/>
        <a:lstStyle/>
        <a:p>
          <a:endParaRPr lang="cs-CZ"/>
        </a:p>
      </dgm:t>
    </dgm:pt>
    <dgm:pt modelId="{2A8E59DE-3865-471F-8688-224F46CCED8A}" type="sibTrans" cxnId="{753887EF-6E8F-4ACE-BE94-4969657BB253}">
      <dgm:prSet/>
      <dgm:spPr/>
      <dgm:t>
        <a:bodyPr/>
        <a:lstStyle/>
        <a:p>
          <a:endParaRPr lang="cs-CZ"/>
        </a:p>
      </dgm:t>
    </dgm:pt>
    <dgm:pt modelId="{888F87C1-0858-4543-AF41-1F6F967BA0C0}">
      <dgm:prSet phldrT="[Text]"/>
      <dgm:spPr/>
      <dgm:t>
        <a:bodyPr/>
        <a:lstStyle/>
        <a:p>
          <a:r>
            <a:rPr lang="cs-CZ" dirty="0" smtClean="0"/>
            <a:t>Snímek 5</a:t>
          </a:r>
          <a:endParaRPr lang="cs-CZ" dirty="0"/>
        </a:p>
      </dgm:t>
    </dgm:pt>
    <dgm:pt modelId="{21C93EF0-D227-4B23-A83B-E33E705231CD}" type="parTrans" cxnId="{DD47D967-EC0C-4EF6-9B56-E05DD27245D9}">
      <dgm:prSet/>
      <dgm:spPr/>
    </dgm:pt>
    <dgm:pt modelId="{1D9037D7-DF25-4520-89FE-415290D0698E}" type="sibTrans" cxnId="{DD47D967-EC0C-4EF6-9B56-E05DD27245D9}">
      <dgm:prSet/>
      <dgm:spPr/>
    </dgm:pt>
    <dgm:pt modelId="{72E6B20D-E572-41E6-90C9-F045704AF295}">
      <dgm:prSet phldrT="[Text]"/>
      <dgm:spPr/>
      <dgm:t>
        <a:bodyPr/>
        <a:lstStyle/>
        <a:p>
          <a:r>
            <a:rPr lang="cs-CZ" dirty="0" smtClean="0"/>
            <a:t>Slovní úloha</a:t>
          </a:r>
          <a:endParaRPr lang="cs-CZ" dirty="0"/>
        </a:p>
      </dgm:t>
    </dgm:pt>
    <dgm:pt modelId="{774F9E5F-A9AE-4C6A-AC31-5864483919DE}" type="parTrans" cxnId="{759366E0-3AD8-492D-B5AA-74D3822482D7}">
      <dgm:prSet/>
      <dgm:spPr/>
    </dgm:pt>
    <dgm:pt modelId="{2B19C187-A238-4A3D-BAC7-F5FA2F41D149}" type="sibTrans" cxnId="{759366E0-3AD8-492D-B5AA-74D3822482D7}">
      <dgm:prSet/>
      <dgm:spPr/>
    </dgm:pt>
    <dgm:pt modelId="{86CFD52E-0505-4D8B-B65C-32EAE9F2569B}">
      <dgm:prSet phldrT="[Text]"/>
      <dgm:spPr/>
      <dgm:t>
        <a:bodyPr/>
        <a:lstStyle/>
        <a:p>
          <a:r>
            <a:rPr lang="cs-CZ" dirty="0" smtClean="0"/>
            <a:t>Pro kontrolu se objeví správné řešení </a:t>
          </a:r>
          <a:endParaRPr lang="cs-CZ" dirty="0"/>
        </a:p>
      </dgm:t>
    </dgm:pt>
    <dgm:pt modelId="{B1277A44-C644-45B1-AD2F-D7949346DC8D}" type="parTrans" cxnId="{A2CDBF8B-2386-455B-B5D7-22FAB53EB3C5}">
      <dgm:prSet/>
      <dgm:spPr/>
    </dgm:pt>
    <dgm:pt modelId="{52D8C0CB-0A74-4777-AE1E-BC601AA5A2D9}" type="sibTrans" cxnId="{A2CDBF8B-2386-455B-B5D7-22FAB53EB3C5}">
      <dgm:prSet/>
      <dgm:spPr/>
    </dgm:pt>
    <dgm:pt modelId="{70187224-48A9-4EB4-B877-308613BF48B1}">
      <dgm:prSet phldrT="[Text]"/>
      <dgm:spPr/>
      <dgm:t>
        <a:bodyPr/>
        <a:lstStyle/>
        <a:p>
          <a:r>
            <a:rPr lang="cs-CZ" dirty="0" smtClean="0"/>
            <a:t>Výsledky se po kliknutí zobrazí</a:t>
          </a:r>
          <a:endParaRPr lang="cs-CZ" dirty="0"/>
        </a:p>
      </dgm:t>
    </dgm:pt>
    <dgm:pt modelId="{87AC7592-0969-444E-8960-8ADC88FEBF79}" type="parTrans" cxnId="{4FC019D8-CA15-4F8E-9A69-7F19028FBFCA}">
      <dgm:prSet/>
      <dgm:spPr/>
    </dgm:pt>
    <dgm:pt modelId="{B68A5BBD-6ECB-44F6-B787-BFA108DDC124}" type="sibTrans" cxnId="{4FC019D8-CA15-4F8E-9A69-7F19028FBFCA}">
      <dgm:prSet/>
      <dgm:spPr/>
    </dgm:pt>
    <dgm:pt modelId="{9787DFAD-77F3-4D1C-9D62-3E1920C0F211}" type="pres">
      <dgm:prSet presAssocID="{40B5DCB7-C7CB-4BA2-B535-518E74E1BD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8A4A846-04B1-4B07-A007-05D56EF71DC9}" type="pres">
      <dgm:prSet presAssocID="{8443400D-4EF3-4F0D-8C6E-7156DDEF168F}" presName="linNode" presStyleCnt="0"/>
      <dgm:spPr/>
    </dgm:pt>
    <dgm:pt modelId="{CFA62F82-02D7-403B-A9EC-938C44A6AF7F}" type="pres">
      <dgm:prSet presAssocID="{8443400D-4EF3-4F0D-8C6E-7156DDEF168F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FB13CA-8FB2-4E6A-B30F-0B22C2A143F8}" type="pres">
      <dgm:prSet presAssocID="{8443400D-4EF3-4F0D-8C6E-7156DDEF168F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567929-53F7-4F84-94DD-FE650570F5CB}" type="pres">
      <dgm:prSet presAssocID="{08FC4D19-B9A4-4DA7-BB24-22B027D07AC0}" presName="sp" presStyleCnt="0"/>
      <dgm:spPr/>
    </dgm:pt>
    <dgm:pt modelId="{81FFBE42-3EB2-471F-A332-D0E0EA3F6FC8}" type="pres">
      <dgm:prSet presAssocID="{4F6E83EA-AC31-4E36-8891-F2C91E5905B7}" presName="linNode" presStyleCnt="0"/>
      <dgm:spPr/>
    </dgm:pt>
    <dgm:pt modelId="{DFBA2570-DC6A-4134-ADBB-7F5A08893096}" type="pres">
      <dgm:prSet presAssocID="{4F6E83EA-AC31-4E36-8891-F2C91E5905B7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87EAE4-5F79-410B-AEA6-9E043D616AF6}" type="pres">
      <dgm:prSet presAssocID="{4F6E83EA-AC31-4E36-8891-F2C91E5905B7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12CFBE-E60D-49ED-83D1-050F285A0C47}" type="pres">
      <dgm:prSet presAssocID="{92070653-850A-4631-9482-BA3D11E9323A}" presName="sp" presStyleCnt="0"/>
      <dgm:spPr/>
    </dgm:pt>
    <dgm:pt modelId="{13915337-0D4F-4888-84E9-5459C5326387}" type="pres">
      <dgm:prSet presAssocID="{867BAC41-E6CD-4B59-AE8D-C20F74D0DB6D}" presName="linNode" presStyleCnt="0"/>
      <dgm:spPr/>
    </dgm:pt>
    <dgm:pt modelId="{951185F2-B078-4479-9A33-4A32BE4E4A48}" type="pres">
      <dgm:prSet presAssocID="{867BAC41-E6CD-4B59-AE8D-C20F74D0DB6D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3393FF-F85A-44A0-A2A9-09BA86FEC26A}" type="pres">
      <dgm:prSet presAssocID="{867BAC41-E6CD-4B59-AE8D-C20F74D0DB6D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32B1FA-EC76-447E-A852-A7C3855E5467}" type="pres">
      <dgm:prSet presAssocID="{6D25E484-E696-4CE5-8AFE-F610E4FC7F83}" presName="sp" presStyleCnt="0"/>
      <dgm:spPr/>
    </dgm:pt>
    <dgm:pt modelId="{88B352DA-50E5-40A2-B266-94F33FB7C32C}" type="pres">
      <dgm:prSet presAssocID="{B917FAB7-AE63-4A73-B72C-1B8056EA7232}" presName="linNode" presStyleCnt="0"/>
      <dgm:spPr/>
    </dgm:pt>
    <dgm:pt modelId="{AB45A717-C4A2-4E1D-A22B-5D63AA9A9AF0}" type="pres">
      <dgm:prSet presAssocID="{B917FAB7-AE63-4A73-B72C-1B8056EA7232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C487CC-E9E4-4EA4-BB91-CDD8E08D7F9F}" type="pres">
      <dgm:prSet presAssocID="{B917FAB7-AE63-4A73-B72C-1B8056EA7232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77BA41-3EDA-49DA-B2B7-4C29F9AFDA9A}" type="pres">
      <dgm:prSet presAssocID="{0A7AA6E1-9B39-49AD-B181-26E76FBC227D}" presName="sp" presStyleCnt="0"/>
      <dgm:spPr/>
    </dgm:pt>
    <dgm:pt modelId="{F7C3FC34-51B2-437D-98F0-E2971C6357A0}" type="pres">
      <dgm:prSet presAssocID="{888F87C1-0858-4543-AF41-1F6F967BA0C0}" presName="linNode" presStyleCnt="0"/>
      <dgm:spPr/>
    </dgm:pt>
    <dgm:pt modelId="{00C8FDD2-A1EC-4A3E-8C6E-567C3A069356}" type="pres">
      <dgm:prSet presAssocID="{888F87C1-0858-4543-AF41-1F6F967BA0C0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AB20A1-9E80-4CEC-87A2-8955CAE2A397}" type="pres">
      <dgm:prSet presAssocID="{888F87C1-0858-4543-AF41-1F6F967BA0C0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77CCED-204E-4D9C-953D-AA97031A3EDE}" srcId="{40B5DCB7-C7CB-4BA2-B535-518E74E1BD92}" destId="{4F6E83EA-AC31-4E36-8891-F2C91E5905B7}" srcOrd="1" destOrd="0" parTransId="{173B6D54-EB92-4964-B44C-CA43D16FE9D8}" sibTransId="{92070653-850A-4631-9482-BA3D11E9323A}"/>
    <dgm:cxn modelId="{6EB117C6-5CC8-4B2D-874A-A40C0EE5C9C0}" srcId="{40B5DCB7-C7CB-4BA2-B535-518E74E1BD92}" destId="{8443400D-4EF3-4F0D-8C6E-7156DDEF168F}" srcOrd="0" destOrd="0" parTransId="{F6FA462E-71AD-422F-8615-02BB475CA3AE}" sibTransId="{08FC4D19-B9A4-4DA7-BB24-22B027D07AC0}"/>
    <dgm:cxn modelId="{753887EF-6E8F-4ACE-BE94-4969657BB253}" srcId="{B917FAB7-AE63-4A73-B72C-1B8056EA7232}" destId="{BDDD4DDD-EE8D-445F-AC18-7C5437CA8C48}" srcOrd="1" destOrd="0" parTransId="{1F834556-47B2-4697-9E8A-0451191BB363}" sibTransId="{2A8E59DE-3865-471F-8688-224F46CCED8A}"/>
    <dgm:cxn modelId="{5A826B5B-D821-466E-BB2C-79DC53DE8B86}" type="presOf" srcId="{70187224-48A9-4EB4-B877-308613BF48B1}" destId="{F787EAE4-5F79-410B-AEA6-9E043D616AF6}" srcOrd="0" destOrd="1" presId="urn:microsoft.com/office/officeart/2005/8/layout/vList5"/>
    <dgm:cxn modelId="{16B28CC8-DA9B-41B1-A0A4-5C301E4E30B8}" type="presOf" srcId="{283F01EB-3D6D-4DBA-8AFB-2B2227F58373}" destId="{2DC487CC-E9E4-4EA4-BB91-CDD8E08D7F9F}" srcOrd="0" destOrd="0" presId="urn:microsoft.com/office/officeart/2005/8/layout/vList5"/>
    <dgm:cxn modelId="{3F687FAC-57B5-4BBB-B7FF-C63CA6B0E6A6}" srcId="{B917FAB7-AE63-4A73-B72C-1B8056EA7232}" destId="{283F01EB-3D6D-4DBA-8AFB-2B2227F58373}" srcOrd="0" destOrd="0" parTransId="{FCC938AA-5DF2-414A-B98A-4E6DD9DED8F3}" sibTransId="{EE6D4D9D-7777-411B-B488-1FB62CED34CA}"/>
    <dgm:cxn modelId="{3965E9A0-EC73-4EFB-BBFD-720734B1DDE0}" type="presOf" srcId="{5BBFDE86-D59B-49A6-85E7-3F4CEF988EDF}" destId="{A03393FF-F85A-44A0-A2A9-09BA86FEC26A}" srcOrd="0" destOrd="0" presId="urn:microsoft.com/office/officeart/2005/8/layout/vList5"/>
    <dgm:cxn modelId="{1DC96736-47F9-4045-BC8C-1D412839E2A3}" srcId="{8443400D-4EF3-4F0D-8C6E-7156DDEF168F}" destId="{35F86658-B277-40A7-95CF-9EF2A1424976}" srcOrd="0" destOrd="0" parTransId="{C0A1AE78-771D-44EF-BBAD-974EC395ECB8}" sibTransId="{46A8195E-F9D0-45D2-B65F-07E93C7EE7BC}"/>
    <dgm:cxn modelId="{3D8998BE-1521-475F-B2CD-B1AA87D52BC8}" srcId="{867BAC41-E6CD-4B59-AE8D-C20F74D0DB6D}" destId="{88D76C6B-77ED-41E8-8D8D-5041DBA7158D}" srcOrd="1" destOrd="0" parTransId="{9B611392-A7F2-40B4-9AE8-2EDFB8C3EE46}" sibTransId="{B28DEA45-A27B-4A0E-882F-0E0494D5B144}"/>
    <dgm:cxn modelId="{4B7CC37F-24CC-4407-B4B8-3484180C24BD}" type="presOf" srcId="{4F6E83EA-AC31-4E36-8891-F2C91E5905B7}" destId="{DFBA2570-DC6A-4134-ADBB-7F5A08893096}" srcOrd="0" destOrd="0" presId="urn:microsoft.com/office/officeart/2005/8/layout/vList5"/>
    <dgm:cxn modelId="{F410EA77-7D6E-4244-93F4-AA6311B87558}" type="presOf" srcId="{35F86658-B277-40A7-95CF-9EF2A1424976}" destId="{40FB13CA-8FB2-4E6A-B30F-0B22C2A143F8}" srcOrd="0" destOrd="0" presId="urn:microsoft.com/office/officeart/2005/8/layout/vList5"/>
    <dgm:cxn modelId="{DD47D967-EC0C-4EF6-9B56-E05DD27245D9}" srcId="{40B5DCB7-C7CB-4BA2-B535-518E74E1BD92}" destId="{888F87C1-0858-4543-AF41-1F6F967BA0C0}" srcOrd="4" destOrd="0" parTransId="{21C93EF0-D227-4B23-A83B-E33E705231CD}" sibTransId="{1D9037D7-DF25-4520-89FE-415290D0698E}"/>
    <dgm:cxn modelId="{8D322BDC-4C22-4B53-A2DD-90B31C3A8E74}" srcId="{4F6E83EA-AC31-4E36-8891-F2C91E5905B7}" destId="{4FD57912-A6E1-4E74-8197-FCA34ABC24CA}" srcOrd="0" destOrd="0" parTransId="{7BE842A7-D9EC-4D7E-AA8B-954F691436AD}" sibTransId="{C84408A7-EF82-4E65-8AAA-51803CBA076E}"/>
    <dgm:cxn modelId="{415A30F8-808E-4981-822D-F165055E6410}" type="presOf" srcId="{88D76C6B-77ED-41E8-8D8D-5041DBA7158D}" destId="{A03393FF-F85A-44A0-A2A9-09BA86FEC26A}" srcOrd="0" destOrd="1" presId="urn:microsoft.com/office/officeart/2005/8/layout/vList5"/>
    <dgm:cxn modelId="{9B1C5939-9C6F-4B4C-B48A-357415896735}" type="presOf" srcId="{40B5DCB7-C7CB-4BA2-B535-518E74E1BD92}" destId="{9787DFAD-77F3-4D1C-9D62-3E1920C0F211}" srcOrd="0" destOrd="0" presId="urn:microsoft.com/office/officeart/2005/8/layout/vList5"/>
    <dgm:cxn modelId="{C3B6BBA7-4EC4-4845-975B-092514644C1A}" type="presOf" srcId="{B917FAB7-AE63-4A73-B72C-1B8056EA7232}" destId="{AB45A717-C4A2-4E1D-A22B-5D63AA9A9AF0}" srcOrd="0" destOrd="0" presId="urn:microsoft.com/office/officeart/2005/8/layout/vList5"/>
    <dgm:cxn modelId="{A2CDBF8B-2386-455B-B5D7-22FAB53EB3C5}" srcId="{888F87C1-0858-4543-AF41-1F6F967BA0C0}" destId="{86CFD52E-0505-4D8B-B65C-32EAE9F2569B}" srcOrd="1" destOrd="0" parTransId="{B1277A44-C644-45B1-AD2F-D7949346DC8D}" sibTransId="{52D8C0CB-0A74-4777-AE1E-BC601AA5A2D9}"/>
    <dgm:cxn modelId="{067F3C02-61C2-45AE-94BB-AAAD5C2B8929}" type="presOf" srcId="{888F87C1-0858-4543-AF41-1F6F967BA0C0}" destId="{00C8FDD2-A1EC-4A3E-8C6E-567C3A069356}" srcOrd="0" destOrd="0" presId="urn:microsoft.com/office/officeart/2005/8/layout/vList5"/>
    <dgm:cxn modelId="{39EF0661-9C91-43FD-B28C-70D302BC1477}" type="presOf" srcId="{8443400D-4EF3-4F0D-8C6E-7156DDEF168F}" destId="{CFA62F82-02D7-403B-A9EC-938C44A6AF7F}" srcOrd="0" destOrd="0" presId="urn:microsoft.com/office/officeart/2005/8/layout/vList5"/>
    <dgm:cxn modelId="{FC32D609-7A2A-4B98-9C3F-63FEE36AFB7E}" type="presOf" srcId="{867BAC41-E6CD-4B59-AE8D-C20F74D0DB6D}" destId="{951185F2-B078-4479-9A33-4A32BE4E4A48}" srcOrd="0" destOrd="0" presId="urn:microsoft.com/office/officeart/2005/8/layout/vList5"/>
    <dgm:cxn modelId="{759366E0-3AD8-492D-B5AA-74D3822482D7}" srcId="{888F87C1-0858-4543-AF41-1F6F967BA0C0}" destId="{72E6B20D-E572-41E6-90C9-F045704AF295}" srcOrd="0" destOrd="0" parTransId="{774F9E5F-A9AE-4C6A-AC31-5864483919DE}" sibTransId="{2B19C187-A238-4A3D-BAC7-F5FA2F41D149}"/>
    <dgm:cxn modelId="{E421F07C-9EA8-4FF8-B91D-71CAB1F8A22A}" srcId="{40B5DCB7-C7CB-4BA2-B535-518E74E1BD92}" destId="{B917FAB7-AE63-4A73-B72C-1B8056EA7232}" srcOrd="3" destOrd="0" parTransId="{E879080C-7B0C-479E-B166-2083ECCEEC3E}" sibTransId="{0A7AA6E1-9B39-49AD-B181-26E76FBC227D}"/>
    <dgm:cxn modelId="{8D4A3BC3-B950-471A-98DD-756B6FD85C33}" srcId="{867BAC41-E6CD-4B59-AE8D-C20F74D0DB6D}" destId="{5BBFDE86-D59B-49A6-85E7-3F4CEF988EDF}" srcOrd="0" destOrd="0" parTransId="{E16CEC77-AC23-4831-8A13-508998ADF010}" sibTransId="{B42712C8-E5EA-41EF-AC7F-124E19891309}"/>
    <dgm:cxn modelId="{4FC019D8-CA15-4F8E-9A69-7F19028FBFCA}" srcId="{4F6E83EA-AC31-4E36-8891-F2C91E5905B7}" destId="{70187224-48A9-4EB4-B877-308613BF48B1}" srcOrd="1" destOrd="0" parTransId="{87AC7592-0969-444E-8960-8ADC88FEBF79}" sibTransId="{B68A5BBD-6ECB-44F6-B787-BFA108DDC124}"/>
    <dgm:cxn modelId="{E2686FB9-7A1A-4247-B279-36D0C0FB4ACC}" type="presOf" srcId="{4FD57912-A6E1-4E74-8197-FCA34ABC24CA}" destId="{F787EAE4-5F79-410B-AEA6-9E043D616AF6}" srcOrd="0" destOrd="0" presId="urn:microsoft.com/office/officeart/2005/8/layout/vList5"/>
    <dgm:cxn modelId="{497DD618-F48C-4CD7-9788-E12925E5EE17}" srcId="{40B5DCB7-C7CB-4BA2-B535-518E74E1BD92}" destId="{867BAC41-E6CD-4B59-AE8D-C20F74D0DB6D}" srcOrd="2" destOrd="0" parTransId="{8F41797B-30A0-4EDE-A324-BAC463D74F82}" sibTransId="{6D25E484-E696-4CE5-8AFE-F610E4FC7F83}"/>
    <dgm:cxn modelId="{41C7EC66-EC43-49A2-A047-F752EDEB950C}" type="presOf" srcId="{72E6B20D-E572-41E6-90C9-F045704AF295}" destId="{5FAB20A1-9E80-4CEC-87A2-8955CAE2A397}" srcOrd="0" destOrd="0" presId="urn:microsoft.com/office/officeart/2005/8/layout/vList5"/>
    <dgm:cxn modelId="{9C5A146D-3190-4C64-B0EF-6FB4726A9051}" type="presOf" srcId="{BDDD4DDD-EE8D-445F-AC18-7C5437CA8C48}" destId="{2DC487CC-E9E4-4EA4-BB91-CDD8E08D7F9F}" srcOrd="0" destOrd="1" presId="urn:microsoft.com/office/officeart/2005/8/layout/vList5"/>
    <dgm:cxn modelId="{660AE3C4-F046-4D26-A077-FE5FF45881E0}" type="presOf" srcId="{86CFD52E-0505-4D8B-B65C-32EAE9F2569B}" destId="{5FAB20A1-9E80-4CEC-87A2-8955CAE2A397}" srcOrd="0" destOrd="1" presId="urn:microsoft.com/office/officeart/2005/8/layout/vList5"/>
    <dgm:cxn modelId="{1132CC2F-BDC3-4FB3-BEE8-CFCA32AB5E30}" type="presParOf" srcId="{9787DFAD-77F3-4D1C-9D62-3E1920C0F211}" destId="{18A4A846-04B1-4B07-A007-05D56EF71DC9}" srcOrd="0" destOrd="0" presId="urn:microsoft.com/office/officeart/2005/8/layout/vList5"/>
    <dgm:cxn modelId="{A00F3CF9-F4C5-4E79-A525-6A02D2D8617D}" type="presParOf" srcId="{18A4A846-04B1-4B07-A007-05D56EF71DC9}" destId="{CFA62F82-02D7-403B-A9EC-938C44A6AF7F}" srcOrd="0" destOrd="0" presId="urn:microsoft.com/office/officeart/2005/8/layout/vList5"/>
    <dgm:cxn modelId="{7AB77BE5-D910-4737-8E51-05FB63956B80}" type="presParOf" srcId="{18A4A846-04B1-4B07-A007-05D56EF71DC9}" destId="{40FB13CA-8FB2-4E6A-B30F-0B22C2A143F8}" srcOrd="1" destOrd="0" presId="urn:microsoft.com/office/officeart/2005/8/layout/vList5"/>
    <dgm:cxn modelId="{5695ADFB-56A7-4FDA-8D43-67F789C0DBB9}" type="presParOf" srcId="{9787DFAD-77F3-4D1C-9D62-3E1920C0F211}" destId="{E9567929-53F7-4F84-94DD-FE650570F5CB}" srcOrd="1" destOrd="0" presId="urn:microsoft.com/office/officeart/2005/8/layout/vList5"/>
    <dgm:cxn modelId="{F4A230F8-8708-4044-BBF8-B4D31385FE62}" type="presParOf" srcId="{9787DFAD-77F3-4D1C-9D62-3E1920C0F211}" destId="{81FFBE42-3EB2-471F-A332-D0E0EA3F6FC8}" srcOrd="2" destOrd="0" presId="urn:microsoft.com/office/officeart/2005/8/layout/vList5"/>
    <dgm:cxn modelId="{72B2E4F8-C735-48AC-A27E-9B867A23583B}" type="presParOf" srcId="{81FFBE42-3EB2-471F-A332-D0E0EA3F6FC8}" destId="{DFBA2570-DC6A-4134-ADBB-7F5A08893096}" srcOrd="0" destOrd="0" presId="urn:microsoft.com/office/officeart/2005/8/layout/vList5"/>
    <dgm:cxn modelId="{B69F1BFA-A3A6-4A7C-86D3-F31BE78383D6}" type="presParOf" srcId="{81FFBE42-3EB2-471F-A332-D0E0EA3F6FC8}" destId="{F787EAE4-5F79-410B-AEA6-9E043D616AF6}" srcOrd="1" destOrd="0" presId="urn:microsoft.com/office/officeart/2005/8/layout/vList5"/>
    <dgm:cxn modelId="{12F054C7-B766-4FBC-BB00-E9C2E640CFDF}" type="presParOf" srcId="{9787DFAD-77F3-4D1C-9D62-3E1920C0F211}" destId="{C912CFBE-E60D-49ED-83D1-050F285A0C47}" srcOrd="3" destOrd="0" presId="urn:microsoft.com/office/officeart/2005/8/layout/vList5"/>
    <dgm:cxn modelId="{A562D3C2-5EAB-4A7E-9DF6-14599561800C}" type="presParOf" srcId="{9787DFAD-77F3-4D1C-9D62-3E1920C0F211}" destId="{13915337-0D4F-4888-84E9-5459C5326387}" srcOrd="4" destOrd="0" presId="urn:microsoft.com/office/officeart/2005/8/layout/vList5"/>
    <dgm:cxn modelId="{C0DE1A1B-E095-4430-ACAC-69384125C192}" type="presParOf" srcId="{13915337-0D4F-4888-84E9-5459C5326387}" destId="{951185F2-B078-4479-9A33-4A32BE4E4A48}" srcOrd="0" destOrd="0" presId="urn:microsoft.com/office/officeart/2005/8/layout/vList5"/>
    <dgm:cxn modelId="{4C5355F4-EF1A-4460-86A3-1C05297992EB}" type="presParOf" srcId="{13915337-0D4F-4888-84E9-5459C5326387}" destId="{A03393FF-F85A-44A0-A2A9-09BA86FEC26A}" srcOrd="1" destOrd="0" presId="urn:microsoft.com/office/officeart/2005/8/layout/vList5"/>
    <dgm:cxn modelId="{AEB350F0-ED50-41C9-8DCE-3FE632D8C52F}" type="presParOf" srcId="{9787DFAD-77F3-4D1C-9D62-3E1920C0F211}" destId="{2132B1FA-EC76-447E-A852-A7C3855E5467}" srcOrd="5" destOrd="0" presId="urn:microsoft.com/office/officeart/2005/8/layout/vList5"/>
    <dgm:cxn modelId="{2AE5010A-1135-4098-9052-A4CEA731599D}" type="presParOf" srcId="{9787DFAD-77F3-4D1C-9D62-3E1920C0F211}" destId="{88B352DA-50E5-40A2-B266-94F33FB7C32C}" srcOrd="6" destOrd="0" presId="urn:microsoft.com/office/officeart/2005/8/layout/vList5"/>
    <dgm:cxn modelId="{D70302B2-68F6-4DAA-AE3B-04B95CD334C7}" type="presParOf" srcId="{88B352DA-50E5-40A2-B266-94F33FB7C32C}" destId="{AB45A717-C4A2-4E1D-A22B-5D63AA9A9AF0}" srcOrd="0" destOrd="0" presId="urn:microsoft.com/office/officeart/2005/8/layout/vList5"/>
    <dgm:cxn modelId="{DECFD31D-4F1E-44CA-92C3-80B8C2B3F040}" type="presParOf" srcId="{88B352DA-50E5-40A2-B266-94F33FB7C32C}" destId="{2DC487CC-E9E4-4EA4-BB91-CDD8E08D7F9F}" srcOrd="1" destOrd="0" presId="urn:microsoft.com/office/officeart/2005/8/layout/vList5"/>
    <dgm:cxn modelId="{13DBAC8A-1907-47B0-92FC-56B170CA1E8B}" type="presParOf" srcId="{9787DFAD-77F3-4D1C-9D62-3E1920C0F211}" destId="{0E77BA41-3EDA-49DA-B2B7-4C29F9AFDA9A}" srcOrd="7" destOrd="0" presId="urn:microsoft.com/office/officeart/2005/8/layout/vList5"/>
    <dgm:cxn modelId="{699B4CE3-D45D-4CB4-AD7D-F98C3E4D96C1}" type="presParOf" srcId="{9787DFAD-77F3-4D1C-9D62-3E1920C0F211}" destId="{F7C3FC34-51B2-437D-98F0-E2971C6357A0}" srcOrd="8" destOrd="0" presId="urn:microsoft.com/office/officeart/2005/8/layout/vList5"/>
    <dgm:cxn modelId="{4F66F70E-1A7E-45E3-B539-37C8521F288D}" type="presParOf" srcId="{F7C3FC34-51B2-437D-98F0-E2971C6357A0}" destId="{00C8FDD2-A1EC-4A3E-8C6E-567C3A069356}" srcOrd="0" destOrd="0" presId="urn:microsoft.com/office/officeart/2005/8/layout/vList5"/>
    <dgm:cxn modelId="{ADDD0F2B-300A-415C-B30C-CA285C9DB3D8}" type="presParOf" srcId="{F7C3FC34-51B2-437D-98F0-E2971C6357A0}" destId="{5FAB20A1-9E80-4CEC-87A2-8955CAE2A39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FB13CA-8FB2-4E6A-B30F-0B22C2A143F8}">
      <dsp:nvSpPr>
        <dsp:cNvPr id="0" name=""/>
        <dsp:cNvSpPr/>
      </dsp:nvSpPr>
      <dsp:spPr>
        <a:xfrm rot="5400000">
          <a:off x="5128377" y="-2168126"/>
          <a:ext cx="624681" cy="512067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úvod</a:t>
          </a:r>
          <a:endParaRPr lang="cs-CZ" sz="1500" kern="1200" dirty="0"/>
        </a:p>
      </dsp:txBody>
      <dsp:txXfrm rot="-5400000">
        <a:off x="2880380" y="110365"/>
        <a:ext cx="5090181" cy="563693"/>
      </dsp:txXfrm>
    </dsp:sp>
    <dsp:sp modelId="{CFA62F82-02D7-403B-A9EC-938C44A6AF7F}">
      <dsp:nvSpPr>
        <dsp:cNvPr id="0" name=""/>
        <dsp:cNvSpPr/>
      </dsp:nvSpPr>
      <dsp:spPr>
        <a:xfrm>
          <a:off x="0" y="1785"/>
          <a:ext cx="2880380" cy="780851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Snímek 1 </a:t>
          </a:r>
          <a:endParaRPr lang="cs-CZ" sz="4000" kern="1200" dirty="0"/>
        </a:p>
      </dsp:txBody>
      <dsp:txXfrm>
        <a:off x="38118" y="39903"/>
        <a:ext cx="2804144" cy="704615"/>
      </dsp:txXfrm>
    </dsp:sp>
    <dsp:sp modelId="{F787EAE4-5F79-410B-AEA6-9E043D616AF6}">
      <dsp:nvSpPr>
        <dsp:cNvPr id="0" name=""/>
        <dsp:cNvSpPr/>
      </dsp:nvSpPr>
      <dsp:spPr>
        <a:xfrm rot="5400000">
          <a:off x="5128377" y="-1348232"/>
          <a:ext cx="624681" cy="512067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Děti vypočítají příklady 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Výsledky se po kliknutí zobrazí</a:t>
          </a:r>
          <a:endParaRPr lang="cs-CZ" sz="1500" kern="1200" dirty="0"/>
        </a:p>
      </dsp:txBody>
      <dsp:txXfrm rot="-5400000">
        <a:off x="2880380" y="930259"/>
        <a:ext cx="5090181" cy="563693"/>
      </dsp:txXfrm>
    </dsp:sp>
    <dsp:sp modelId="{DFBA2570-DC6A-4134-ADBB-7F5A08893096}">
      <dsp:nvSpPr>
        <dsp:cNvPr id="0" name=""/>
        <dsp:cNvSpPr/>
      </dsp:nvSpPr>
      <dsp:spPr>
        <a:xfrm>
          <a:off x="0" y="821680"/>
          <a:ext cx="2880380" cy="780851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Snímek 2</a:t>
          </a:r>
          <a:endParaRPr lang="cs-CZ" sz="4000" kern="1200" dirty="0"/>
        </a:p>
      </dsp:txBody>
      <dsp:txXfrm>
        <a:off x="38118" y="859798"/>
        <a:ext cx="2804144" cy="704615"/>
      </dsp:txXfrm>
    </dsp:sp>
    <dsp:sp modelId="{A03393FF-F85A-44A0-A2A9-09BA86FEC26A}">
      <dsp:nvSpPr>
        <dsp:cNvPr id="0" name=""/>
        <dsp:cNvSpPr/>
      </dsp:nvSpPr>
      <dsp:spPr>
        <a:xfrm rot="5400000">
          <a:off x="5128377" y="-528337"/>
          <a:ext cx="624681" cy="512067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Děti doplní příklady 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Po kliknutí se přiřadí správné odpovědi</a:t>
          </a:r>
          <a:endParaRPr lang="cs-CZ" sz="1500" kern="1200" dirty="0"/>
        </a:p>
      </dsp:txBody>
      <dsp:txXfrm rot="-5400000">
        <a:off x="2880380" y="1750154"/>
        <a:ext cx="5090181" cy="563693"/>
      </dsp:txXfrm>
    </dsp:sp>
    <dsp:sp modelId="{951185F2-B078-4479-9A33-4A32BE4E4A48}">
      <dsp:nvSpPr>
        <dsp:cNvPr id="0" name=""/>
        <dsp:cNvSpPr/>
      </dsp:nvSpPr>
      <dsp:spPr>
        <a:xfrm>
          <a:off x="0" y="1641574"/>
          <a:ext cx="2880380" cy="780851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Snímek 3</a:t>
          </a:r>
          <a:endParaRPr lang="cs-CZ" sz="4000" kern="1200" dirty="0"/>
        </a:p>
      </dsp:txBody>
      <dsp:txXfrm>
        <a:off x="38118" y="1679692"/>
        <a:ext cx="2804144" cy="704615"/>
      </dsp:txXfrm>
    </dsp:sp>
    <dsp:sp modelId="{2DC487CC-E9E4-4EA4-BB91-CDD8E08D7F9F}">
      <dsp:nvSpPr>
        <dsp:cNvPr id="0" name=""/>
        <dsp:cNvSpPr/>
      </dsp:nvSpPr>
      <dsp:spPr>
        <a:xfrm rot="5400000">
          <a:off x="5128377" y="291556"/>
          <a:ext cx="624681" cy="512067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 děti vypočítají příklady pomocí rozkladu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Po kliknutí se zobrazí výsledky</a:t>
          </a:r>
          <a:endParaRPr lang="cs-CZ" sz="1500" kern="1200" dirty="0"/>
        </a:p>
      </dsp:txBody>
      <dsp:txXfrm rot="-5400000">
        <a:off x="2880380" y="2570047"/>
        <a:ext cx="5090181" cy="563693"/>
      </dsp:txXfrm>
    </dsp:sp>
    <dsp:sp modelId="{AB45A717-C4A2-4E1D-A22B-5D63AA9A9AF0}">
      <dsp:nvSpPr>
        <dsp:cNvPr id="0" name=""/>
        <dsp:cNvSpPr/>
      </dsp:nvSpPr>
      <dsp:spPr>
        <a:xfrm>
          <a:off x="0" y="2461468"/>
          <a:ext cx="2880380" cy="780851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Snímek 4</a:t>
          </a:r>
          <a:endParaRPr lang="cs-CZ" sz="4000" kern="1200" dirty="0"/>
        </a:p>
      </dsp:txBody>
      <dsp:txXfrm>
        <a:off x="38118" y="2499586"/>
        <a:ext cx="2804144" cy="704615"/>
      </dsp:txXfrm>
    </dsp:sp>
    <dsp:sp modelId="{5FAB20A1-9E80-4CEC-87A2-8955CAE2A397}">
      <dsp:nvSpPr>
        <dsp:cNvPr id="0" name=""/>
        <dsp:cNvSpPr/>
      </dsp:nvSpPr>
      <dsp:spPr>
        <a:xfrm rot="5400000">
          <a:off x="5128377" y="1111450"/>
          <a:ext cx="624681" cy="512067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Slovní úloha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Pro kontrolu se objeví správné řešení </a:t>
          </a:r>
          <a:endParaRPr lang="cs-CZ" sz="1500" kern="1200" dirty="0"/>
        </a:p>
      </dsp:txBody>
      <dsp:txXfrm rot="-5400000">
        <a:off x="2880380" y="3389941"/>
        <a:ext cx="5090181" cy="563693"/>
      </dsp:txXfrm>
    </dsp:sp>
    <dsp:sp modelId="{00C8FDD2-A1EC-4A3E-8C6E-567C3A069356}">
      <dsp:nvSpPr>
        <dsp:cNvPr id="0" name=""/>
        <dsp:cNvSpPr/>
      </dsp:nvSpPr>
      <dsp:spPr>
        <a:xfrm>
          <a:off x="0" y="3281362"/>
          <a:ext cx="2880380" cy="780851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Snímek 5</a:t>
          </a:r>
          <a:endParaRPr lang="cs-CZ" sz="4000" kern="1200" dirty="0"/>
        </a:p>
      </dsp:txBody>
      <dsp:txXfrm>
        <a:off x="38118" y="3319480"/>
        <a:ext cx="2804144" cy="7046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D07D41D-7318-4134-A33A-2FADF3AFA5A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D36D306-3220-4F06-B65C-8469FC8BC8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763688" y="18864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058838"/>
              </p:ext>
            </p:extLst>
          </p:nvPr>
        </p:nvGraphicFramePr>
        <p:xfrm>
          <a:off x="500034" y="4509120"/>
          <a:ext cx="821537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8215370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VY_32_INOVACE_2C_20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Matematika</a:t>
                      </a:r>
                      <a:r>
                        <a:rPr lang="cs-CZ" baseline="0" dirty="0" smtClean="0"/>
                        <a:t> pro 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96140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vypočítej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57224" y="1785926"/>
            <a:ext cx="7572428" cy="255454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3200" b="1" dirty="0" smtClean="0"/>
              <a:t>57 - 18 = </a:t>
            </a:r>
          </a:p>
          <a:p>
            <a:r>
              <a:rPr lang="cs-CZ" sz="3200" b="1" dirty="0" smtClean="0"/>
              <a:t>34 - 28 =</a:t>
            </a:r>
          </a:p>
          <a:p>
            <a:r>
              <a:rPr lang="cs-CZ" sz="3200" b="1" dirty="0" smtClean="0"/>
              <a:t>56 - 28 = </a:t>
            </a:r>
          </a:p>
          <a:p>
            <a:r>
              <a:rPr lang="cs-CZ" sz="3200" b="1" dirty="0" smtClean="0"/>
              <a:t>37 - 29 =</a:t>
            </a:r>
          </a:p>
          <a:p>
            <a:r>
              <a:rPr lang="cs-CZ" sz="3200" b="1" dirty="0" smtClean="0"/>
              <a:t>48 - 19 =</a:t>
            </a:r>
          </a:p>
          <a:p>
            <a:r>
              <a:rPr lang="cs-CZ" sz="3200" b="1" dirty="0" smtClean="0"/>
              <a:t>32 - 24 =</a:t>
            </a:r>
          </a:p>
          <a:p>
            <a:r>
              <a:rPr lang="cs-CZ" sz="3200" b="1" dirty="0" smtClean="0"/>
              <a:t>63 - 18 =</a:t>
            </a:r>
          </a:p>
          <a:p>
            <a:r>
              <a:rPr lang="cs-CZ" sz="3200" b="1" dirty="0" smtClean="0"/>
              <a:t>75 - 16 =</a:t>
            </a:r>
          </a:p>
          <a:p>
            <a:r>
              <a:rPr lang="cs-CZ" sz="3200" b="1" dirty="0"/>
              <a:t>7</a:t>
            </a:r>
            <a:r>
              <a:rPr lang="cs-CZ" sz="3200" b="1" dirty="0" smtClean="0"/>
              <a:t>2 - 19 =</a:t>
            </a:r>
          </a:p>
          <a:p>
            <a:r>
              <a:rPr lang="cs-CZ" sz="3200" b="1" dirty="0" smtClean="0"/>
              <a:t>47 - 28 =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00298" y="1785926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39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00298" y="22859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500298" y="2786058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00298" y="3286124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00298" y="3714752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29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15074" y="1785926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215074" y="2285992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15074" y="2786058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59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15074" y="3214686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15074" y="3714752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19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Doplň pravdivě příklady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42944" y="1571612"/>
            <a:ext cx="7858212" cy="501675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3200" b="1" dirty="0" smtClean="0"/>
              <a:t>63 - ____ = 35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____ - 19 = 16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____ - 29 = 27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47 - ____ =</a:t>
            </a:r>
            <a:r>
              <a:rPr lang="cs-CZ" sz="3200" b="1" dirty="0"/>
              <a:t> </a:t>
            </a:r>
            <a:r>
              <a:rPr lang="cs-CZ" sz="3200" b="1" dirty="0" smtClean="0"/>
              <a:t>29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66 - ____ = 28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____ - 28 = 55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42 - ____ = 16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83 - ____ = 65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____ - 59 = 24</a:t>
            </a:r>
          </a:p>
          <a:p>
            <a:endParaRPr lang="cs-CZ" sz="3200" b="1" dirty="0" smtClean="0"/>
          </a:p>
          <a:p>
            <a:r>
              <a:rPr lang="cs-CZ" sz="3200" b="1" dirty="0" smtClean="0"/>
              <a:t>89 - ____ = 52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000232" y="1500174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57290" y="2500306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57290" y="3500438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56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71670" y="4500570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71670" y="5429264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86380" y="1500174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83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57884" y="2500306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26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57884" y="3500438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86380" y="4500570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83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929322" y="5429264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37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Vypočítejte pomocí rozkladu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4348" y="1857364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54 - 28 = ____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1000100" y="2571744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928794" y="2571744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ovací čára 6"/>
          <p:cNvCxnSpPr/>
          <p:nvPr/>
        </p:nvCxnSpPr>
        <p:spPr>
          <a:xfrm rot="5400000" flipH="1" flipV="1">
            <a:off x="1607323" y="2393149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6200000" flipV="1">
            <a:off x="1750199" y="2393149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000100" y="2500306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20       8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00298" y="1857364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26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85786" y="3357562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73 - 16 = ____</a:t>
            </a:r>
            <a:endParaRPr lang="cs-CZ" sz="3200" dirty="0"/>
          </a:p>
        </p:txBody>
      </p:sp>
      <p:sp>
        <p:nvSpPr>
          <p:cNvPr id="13" name="Obdélník 12"/>
          <p:cNvSpPr/>
          <p:nvPr/>
        </p:nvSpPr>
        <p:spPr>
          <a:xfrm>
            <a:off x="1071538" y="4000504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928794" y="4000504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ovací čára 15"/>
          <p:cNvCxnSpPr/>
          <p:nvPr/>
        </p:nvCxnSpPr>
        <p:spPr>
          <a:xfrm rot="16200000" flipV="1">
            <a:off x="1821637" y="3893347"/>
            <a:ext cx="142876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5400000" flipH="1" flipV="1">
            <a:off x="1714480" y="3857628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071538" y="3929066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10       6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500298" y="3357562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85786" y="5143512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8</a:t>
            </a:r>
            <a:r>
              <a:rPr lang="cs-CZ" sz="3200" dirty="0" smtClean="0"/>
              <a:t>2 - 25 = ____</a:t>
            </a:r>
            <a:endParaRPr lang="cs-CZ" sz="3200" dirty="0"/>
          </a:p>
        </p:txBody>
      </p:sp>
      <p:sp>
        <p:nvSpPr>
          <p:cNvPr id="22" name="Obdélník 21"/>
          <p:cNvSpPr/>
          <p:nvPr/>
        </p:nvSpPr>
        <p:spPr>
          <a:xfrm>
            <a:off x="1071538" y="5786454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928794" y="5786454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/>
          <p:nvPr/>
        </p:nvCxnSpPr>
        <p:spPr>
          <a:xfrm rot="5400000" flipH="1" flipV="1">
            <a:off x="1678761" y="5679297"/>
            <a:ext cx="142876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rot="16200000" flipV="1">
            <a:off x="1785918" y="5643578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1071538" y="5715016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20       5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500298" y="5143512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072066" y="1857364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94 - 58 = ____</a:t>
            </a:r>
            <a:endParaRPr lang="cs-CZ" sz="3200" dirty="0"/>
          </a:p>
        </p:txBody>
      </p:sp>
      <p:sp>
        <p:nvSpPr>
          <p:cNvPr id="31" name="Obdélník 30"/>
          <p:cNvSpPr/>
          <p:nvPr/>
        </p:nvSpPr>
        <p:spPr>
          <a:xfrm>
            <a:off x="5429256" y="2500306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6286512" y="2500306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ovací čára 33"/>
          <p:cNvCxnSpPr/>
          <p:nvPr/>
        </p:nvCxnSpPr>
        <p:spPr>
          <a:xfrm rot="5400000" flipH="1" flipV="1">
            <a:off x="6000760" y="2357430"/>
            <a:ext cx="214314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 rot="16200000" flipV="1">
            <a:off x="6107917" y="2321711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5429256" y="2428868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50       8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929454" y="1857364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36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143504" y="3429000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88 - 69 = ____</a:t>
            </a:r>
            <a:endParaRPr lang="cs-CZ" sz="3200" dirty="0"/>
          </a:p>
        </p:txBody>
      </p:sp>
      <p:sp>
        <p:nvSpPr>
          <p:cNvPr id="40" name="Obdélník 39"/>
          <p:cNvSpPr/>
          <p:nvPr/>
        </p:nvSpPr>
        <p:spPr>
          <a:xfrm>
            <a:off x="5429256" y="4143380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6286512" y="4143380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ovací čára 42"/>
          <p:cNvCxnSpPr/>
          <p:nvPr/>
        </p:nvCxnSpPr>
        <p:spPr>
          <a:xfrm rot="5400000" flipH="1" flipV="1">
            <a:off x="6036479" y="3964785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 rot="16200000" flipV="1">
            <a:off x="6143636" y="4000504"/>
            <a:ext cx="214314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5429256" y="4071942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60       9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929454" y="3429000"/>
            <a:ext cx="857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19</a:t>
            </a:r>
          </a:p>
          <a:p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072066" y="5214950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94 - 35 = ____</a:t>
            </a:r>
            <a:endParaRPr lang="cs-CZ" sz="3200" dirty="0"/>
          </a:p>
        </p:txBody>
      </p:sp>
      <p:sp>
        <p:nvSpPr>
          <p:cNvPr id="49" name="Obdélník 48"/>
          <p:cNvSpPr/>
          <p:nvPr/>
        </p:nvSpPr>
        <p:spPr>
          <a:xfrm>
            <a:off x="5429256" y="5857892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6286512" y="5857892"/>
            <a:ext cx="642942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ovací čára 51"/>
          <p:cNvCxnSpPr/>
          <p:nvPr/>
        </p:nvCxnSpPr>
        <p:spPr>
          <a:xfrm rot="5400000" flipH="1" flipV="1">
            <a:off x="6000760" y="5715016"/>
            <a:ext cx="214314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 rot="16200000" flipV="1">
            <a:off x="6107917" y="5679297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5429256" y="5786454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30       5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6929454" y="5143512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59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9" grpId="0"/>
      <p:bldP spid="20" grpId="0"/>
      <p:bldP spid="28" grpId="0"/>
      <p:bldP spid="29" grpId="0"/>
      <p:bldP spid="37" grpId="0"/>
      <p:bldP spid="38" grpId="0"/>
      <p:bldP spid="46" grpId="0"/>
      <p:bldP spid="47" grpId="0"/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Slovní úloha 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85786" y="1428736"/>
            <a:ext cx="75724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abic Typesetting" pitchFamily="66" charset="-78"/>
                <a:cs typeface="Arabic Typesetting" pitchFamily="66" charset="-78"/>
              </a:rPr>
              <a:t>V hotelu v centru Brna je o 38 pokojů méně než v hotelu v centru Prahy a v Praze je o 108 pokojů méně než v hotelu v Berlíně. V Berlíně mají 355 pokojů.</a:t>
            </a:r>
          </a:p>
          <a:p>
            <a:endParaRPr lang="cs-CZ" sz="2400" dirty="0" smtClean="0">
              <a:latin typeface="Arabic Typesetting" pitchFamily="66" charset="-78"/>
              <a:cs typeface="Arabic Typesetting" pitchFamily="66" charset="-78"/>
            </a:endParaRPr>
          </a:p>
          <a:p>
            <a:r>
              <a:rPr lang="cs-CZ" sz="2400" dirty="0">
                <a:latin typeface="Arabic Typesetting" pitchFamily="66" charset="-78"/>
                <a:cs typeface="Arabic Typesetting" pitchFamily="66" charset="-78"/>
              </a:rPr>
              <a:t>	</a:t>
            </a:r>
            <a:r>
              <a:rPr lang="cs-CZ" sz="2400" dirty="0" smtClean="0">
                <a:latin typeface="Arabic Typesetting" pitchFamily="66" charset="-78"/>
                <a:cs typeface="Arabic Typesetting" pitchFamily="66" charset="-78"/>
              </a:rPr>
              <a:t>a)  Kolik pokojů má hotel v Praze</a:t>
            </a:r>
          </a:p>
          <a:p>
            <a:r>
              <a:rPr lang="cs-CZ" sz="2400" dirty="0">
                <a:latin typeface="Arabic Typesetting" pitchFamily="66" charset="-78"/>
                <a:cs typeface="Arabic Typesetting" pitchFamily="66" charset="-78"/>
              </a:rPr>
              <a:t>	</a:t>
            </a:r>
            <a:r>
              <a:rPr lang="cs-CZ" sz="2400" dirty="0" smtClean="0">
                <a:latin typeface="Arabic Typesetting" pitchFamily="66" charset="-78"/>
                <a:cs typeface="Arabic Typesetting" pitchFamily="66" charset="-78"/>
              </a:rPr>
              <a:t>b)  Kolik pokojů má hotel v Brně </a:t>
            </a:r>
            <a:endParaRPr lang="cs-CZ" sz="24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643702" y="2643182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247</a:t>
            </a:r>
          </a:p>
          <a:p>
            <a:pPr marL="457200" indent="-457200"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209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85786" y="3929066"/>
            <a:ext cx="72866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abic Typesetting" pitchFamily="66" charset="-78"/>
                <a:cs typeface="Arabic Typesetting" pitchFamily="66" charset="-78"/>
              </a:rPr>
              <a:t>V kině jsou 3 sály. Největší z nich má 91 sedadel. Druhý největší má o 18 sedadel méně než ten největší a ten nejmenší má o 26 sedadel méně než ten prostřední.</a:t>
            </a:r>
          </a:p>
          <a:p>
            <a:endParaRPr lang="cs-CZ" sz="2400" dirty="0" smtClean="0">
              <a:latin typeface="Arabic Typesetting" pitchFamily="66" charset="-78"/>
              <a:cs typeface="Arabic Typesetting" pitchFamily="66" charset="-78"/>
            </a:endParaRPr>
          </a:p>
          <a:p>
            <a:r>
              <a:rPr lang="cs-CZ" sz="2400" dirty="0">
                <a:latin typeface="Arabic Typesetting" pitchFamily="66" charset="-78"/>
                <a:cs typeface="Arabic Typesetting" pitchFamily="66" charset="-78"/>
              </a:rPr>
              <a:t>	</a:t>
            </a:r>
            <a:r>
              <a:rPr lang="cs-CZ" sz="2400" dirty="0" smtClean="0">
                <a:latin typeface="Arabic Typesetting" pitchFamily="66" charset="-78"/>
                <a:cs typeface="Arabic Typesetting" pitchFamily="66" charset="-78"/>
              </a:rPr>
              <a:t>a)  kolik sedadel má prostřední sál</a:t>
            </a:r>
          </a:p>
          <a:p>
            <a:r>
              <a:rPr lang="cs-CZ" sz="2400" dirty="0">
                <a:latin typeface="Arabic Typesetting" pitchFamily="66" charset="-78"/>
                <a:cs typeface="Arabic Typesetting" pitchFamily="66" charset="-78"/>
              </a:rPr>
              <a:t>	</a:t>
            </a:r>
            <a:r>
              <a:rPr lang="cs-CZ" sz="2400" dirty="0" smtClean="0">
                <a:latin typeface="Arabic Typesetting" pitchFamily="66" charset="-78"/>
                <a:cs typeface="Arabic Typesetting" pitchFamily="66" charset="-78"/>
              </a:rPr>
              <a:t>b)  kolik sedadel má nejmenší sál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643702" y="5572140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73</a:t>
            </a:r>
          </a:p>
          <a:p>
            <a:pPr marL="342900" indent="-342900"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47</a:t>
            </a:r>
          </a:p>
          <a:p>
            <a:pPr marL="342900" indent="-342900">
              <a:buAutoNum type="alphaLcParenR"/>
            </a:pPr>
            <a:endParaRPr lang="cs-CZ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571472" y="1357298"/>
          <a:ext cx="80010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Obdélník 3"/>
          <p:cNvSpPr/>
          <p:nvPr/>
        </p:nvSpPr>
        <p:spPr>
          <a:xfrm>
            <a:off x="2178424" y="5805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Autorem materiálu a všech jeho částí, není-li uvedeno jinak, je Mgr. Marie </a:t>
            </a:r>
            <a:r>
              <a:rPr lang="cs-CZ" dirty="0" err="1"/>
              <a:t>Benabdelmalek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5527</TotalTime>
  <Words>351</Words>
  <Application>Microsoft Office PowerPoint</Application>
  <PresentationFormat>Předvádění na obrazovce (4:3)</PresentationFormat>
  <Paragraphs>104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Prezentace aplikace PowerPoint</vt:lpstr>
      <vt:lpstr>vypočítej</vt:lpstr>
      <vt:lpstr>Doplň pravdivě příklady</vt:lpstr>
      <vt:lpstr>Vypočítejte pomocí rozkladu</vt:lpstr>
      <vt:lpstr>Slovní úloha 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Karolina</dc:creator>
  <cp:lastModifiedBy>jitka</cp:lastModifiedBy>
  <cp:revision>80</cp:revision>
  <dcterms:created xsi:type="dcterms:W3CDTF">2012-08-31T11:16:36Z</dcterms:created>
  <dcterms:modified xsi:type="dcterms:W3CDTF">2013-05-18T09:39:31Z</dcterms:modified>
</cp:coreProperties>
</file>