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0" r:id="rId2"/>
    <p:sldId id="256" r:id="rId3"/>
    <p:sldId id="258" r:id="rId4"/>
    <p:sldId id="257" r:id="rId5"/>
    <p:sldId id="271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76272-6CAD-4480-908A-A6D175494D10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FCFA4-C95C-4072-B867-269E618366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87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A1D21B-4EBE-4DD2-9682-5A6D72A26FF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171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B755A-988C-4E64-B09F-631647A5BC78}" type="datetime1">
              <a:rPr lang="en-US" smtClean="0"/>
              <a:t>5/30/2013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E5C0-FC88-4292-994D-D4F4CEAD8C43}" type="datetime1">
              <a:rPr lang="en-US" smtClean="0"/>
              <a:t>5/30/2013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AE6A8-800B-4185-BFEF-14F3B4ED265C}" type="datetime1">
              <a:rPr lang="en-US" smtClean="0"/>
              <a:t>5/30/2013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96D23-9288-4FEE-BEBB-414510C89F09}" type="datetime1">
              <a:rPr lang="en-US" smtClean="0"/>
              <a:t>5/30/2013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B6521-6246-41FE-B740-E0AD71E38B3F}" type="datetime1">
              <a:rPr lang="en-US" smtClean="0"/>
              <a:t>5/30/2013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DE32A-405F-41CD-AF3C-3138D0559360}" type="datetime1">
              <a:rPr lang="en-US" smtClean="0"/>
              <a:t>5/30/2013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15D9-F2B5-4EDB-8895-C850B236A076}" type="datetime1">
              <a:rPr lang="en-US" smtClean="0"/>
              <a:t>5/30/2013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D51B5C-9F8C-4A2C-A951-B4DCC1189960}" type="datetime1">
              <a:rPr lang="en-US" smtClean="0"/>
              <a:t>5/30/2013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33D97-7FFB-42B9-A990-50CEC0B7BF5B}" type="datetime1">
              <a:rPr lang="en-US" smtClean="0"/>
              <a:t>5/30/2013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120FA-E269-4C86-B84B-EDDB1E413EC1}" type="datetime1">
              <a:rPr lang="en-US" smtClean="0"/>
              <a:t>5/30/2013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9B671-7FD8-4D8C-9180-60C5133E029E}" type="datetime1">
              <a:rPr lang="en-US" smtClean="0"/>
              <a:t>5/30/2013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1D2BE4-8978-4826-B3DF-181F369305B3}" type="datetime1">
              <a:rPr lang="en-US" smtClean="0"/>
              <a:t>5/30/2013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en-US" smtClean="0"/>
              <a:t>VY_32_INOVACE_17_31</a:t>
            </a:r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3ED7F62-C0C9-456D-BE6D-302233F44800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9817" y="188640"/>
            <a:ext cx="5743575" cy="1407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654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Škola:			Základní </a:t>
            </a:r>
            <a:r>
              <a:rPr lang="cs-CZ" b="1" dirty="0"/>
              <a:t>škola Trávníky Otrokovice, příspěvková organizace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Číslo </a:t>
            </a:r>
            <a:r>
              <a:rPr lang="cs-CZ" b="1" dirty="0" smtClean="0"/>
              <a:t>projektu:		CZ.1.07/1.4.00/21.2637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Název výukového materiálu: </a:t>
            </a:r>
            <a:r>
              <a:rPr lang="cs-CZ" b="1" dirty="0" smtClean="0"/>
              <a:t>	Wh- </a:t>
            </a:r>
            <a:r>
              <a:rPr lang="cs-CZ" b="1" dirty="0" err="1" smtClean="0"/>
              <a:t>questions</a:t>
            </a:r>
            <a:r>
              <a:rPr lang="en-GB" b="1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Autor: 			</a:t>
            </a:r>
            <a:r>
              <a:rPr lang="cs-CZ" b="1" dirty="0" smtClean="0"/>
              <a:t>Mgr</a:t>
            </a:r>
            <a:r>
              <a:rPr lang="cs-CZ" b="1" dirty="0"/>
              <a:t>. Jana Kubíčková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Vytvořeno: 		</a:t>
            </a:r>
            <a:r>
              <a:rPr lang="cs-CZ" b="1" dirty="0" smtClean="0"/>
              <a:t>6. </a:t>
            </a:r>
            <a:r>
              <a:rPr lang="cs-CZ" b="1" dirty="0"/>
              <a:t>5. </a:t>
            </a:r>
            <a:r>
              <a:rPr lang="cs-CZ" b="1" dirty="0" smtClean="0"/>
              <a:t>2013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Ročník: 			</a:t>
            </a:r>
            <a:r>
              <a:rPr lang="cs-CZ" b="1" dirty="0" smtClean="0"/>
              <a:t>2</a:t>
            </a:r>
            <a:r>
              <a:rPr lang="cs-CZ" b="1" dirty="0"/>
              <a:t>., 3. ročník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oblast: 		</a:t>
            </a:r>
            <a:r>
              <a:rPr lang="cs-CZ" b="1" dirty="0" smtClean="0"/>
              <a:t>Jazyk </a:t>
            </a:r>
            <a:r>
              <a:rPr lang="cs-CZ" b="1" dirty="0"/>
              <a:t>a jazyková komunikace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obor: 		</a:t>
            </a:r>
            <a:r>
              <a:rPr lang="cs-CZ" b="1" dirty="0" smtClean="0"/>
              <a:t>Anglický </a:t>
            </a:r>
            <a:r>
              <a:rPr lang="cs-CZ" b="1" dirty="0"/>
              <a:t>jazyk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Tematický okruh: 		</a:t>
            </a:r>
            <a:r>
              <a:rPr lang="cs-CZ" b="1" dirty="0" smtClean="0"/>
              <a:t>Receptivní </a:t>
            </a:r>
            <a:r>
              <a:rPr lang="cs-CZ" b="1" dirty="0"/>
              <a:t>řečové dovednosti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Téma: 			</a:t>
            </a:r>
            <a:r>
              <a:rPr lang="cs-CZ" b="1" dirty="0" smtClean="0"/>
              <a:t>Wh- </a:t>
            </a:r>
            <a:r>
              <a:rPr lang="cs-CZ" b="1" dirty="0" err="1" smtClean="0"/>
              <a:t>questions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Pomůcky: 			Notebook, dataprojektor, </a:t>
            </a:r>
            <a:r>
              <a:rPr lang="cs-CZ" b="1" dirty="0" smtClean="0"/>
              <a:t>tabule</a:t>
            </a:r>
          </a:p>
          <a:p>
            <a:pPr marL="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			</a:t>
            </a:r>
            <a:r>
              <a:rPr lang="cs-CZ" b="1" dirty="0" smtClean="0"/>
              <a:t>Materiál je určen pro práci celé třídy a slouží k důkladnému vysvětlení a procvičení problematiky Wh- otázek pod vedením vyučujícího.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Materiál je určen pro bezplatné používání na všech typech škol a školských zařízeních. Jakékoliv další využití podléhá autorskému zákonu.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Všechny 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 </a:t>
            </a:r>
            <a:r>
              <a:rPr lang="cs-CZ" dirty="0" smtClean="0"/>
              <a:t>Pouze obrázek </a:t>
            </a:r>
            <a:r>
              <a:rPr lang="en-US" dirty="0"/>
              <a:t>[</a:t>
            </a:r>
            <a:r>
              <a:rPr lang="cs-CZ" dirty="0"/>
              <a:t>1</a:t>
            </a:r>
            <a:r>
              <a:rPr lang="en-US" dirty="0" smtClean="0"/>
              <a:t>]</a:t>
            </a:r>
            <a:r>
              <a:rPr lang="cs-CZ" dirty="0" smtClean="0"/>
              <a:t> je ze soukromého fotoarchivu autora.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Texty jsou vlastní originální tvorbou autora.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255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Wh- </a:t>
            </a:r>
            <a:r>
              <a:rPr lang="cs-CZ" sz="8000" dirty="0" err="1" smtClean="0"/>
              <a:t>questions</a:t>
            </a:r>
            <a:endParaRPr lang="en-US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Kubíčková</a:t>
            </a:r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WHAT?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/>
          <a:lstStyle/>
          <a:p>
            <a:r>
              <a:rPr lang="en-US" dirty="0" smtClean="0"/>
              <a:t>WHAT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This is </a:t>
            </a:r>
            <a:r>
              <a:rPr lang="cs-CZ" dirty="0" smtClean="0"/>
              <a:t>a </a:t>
            </a:r>
            <a:r>
              <a:rPr lang="en-US" dirty="0" smtClean="0"/>
              <a:t>ball.</a:t>
            </a:r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5" name="Obrázek 4" descr="MP9004049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1484784"/>
            <a:ext cx="5717232" cy="4083737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WHAT?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/>
          <a:lstStyle/>
          <a:p>
            <a:r>
              <a:rPr lang="en-US" dirty="0" smtClean="0"/>
              <a:t>WHAT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This is</a:t>
            </a:r>
            <a:r>
              <a:rPr lang="cs-CZ" dirty="0" smtClean="0"/>
              <a:t> a </a:t>
            </a:r>
            <a:r>
              <a:rPr lang="cs-CZ" dirty="0" err="1" smtClean="0"/>
              <a:t>parrot</a:t>
            </a:r>
            <a:r>
              <a:rPr lang="cs-CZ" dirty="0" smtClean="0"/>
              <a:t>.</a:t>
            </a:r>
            <a:endParaRPr lang="en-US" dirty="0" smtClean="0"/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6" name="Obrázek 5" descr="MP90018047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99992" y="1268760"/>
            <a:ext cx="3024336" cy="4787867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WHO?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/>
          <a:lstStyle/>
          <a:p>
            <a:r>
              <a:rPr lang="en-US" dirty="0" smtClean="0"/>
              <a:t>WH</a:t>
            </a:r>
            <a:r>
              <a:rPr lang="cs-CZ" dirty="0" smtClean="0"/>
              <a:t>O</a:t>
            </a:r>
            <a:r>
              <a:rPr lang="en-US" dirty="0" smtClean="0"/>
              <a:t>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This is a baby.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39799" y="533964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093386"/>
            <a:ext cx="3600400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454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WHO?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/>
          <a:lstStyle/>
          <a:p>
            <a:r>
              <a:rPr lang="en-US" dirty="0" smtClean="0"/>
              <a:t>WH</a:t>
            </a:r>
            <a:r>
              <a:rPr lang="cs-CZ" dirty="0" smtClean="0"/>
              <a:t>O</a:t>
            </a:r>
            <a:r>
              <a:rPr lang="en-US" dirty="0" smtClean="0"/>
              <a:t>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r>
              <a:rPr lang="en-US" dirty="0" smtClean="0"/>
              <a:t>This is a </a:t>
            </a:r>
            <a:r>
              <a:rPr lang="cs-CZ" dirty="0" err="1" smtClean="0"/>
              <a:t>fireman</a:t>
            </a:r>
            <a:r>
              <a:rPr lang="en-US" dirty="0" smtClean="0"/>
              <a:t>.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348880"/>
            <a:ext cx="5976664" cy="295196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WHOSE?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WHOSE parents are they?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They are </a:t>
            </a:r>
            <a:r>
              <a:rPr lang="cs-CZ" dirty="0" smtClean="0"/>
              <a:t>her </a:t>
            </a:r>
            <a:r>
              <a:rPr lang="en-US" dirty="0" smtClean="0"/>
              <a:t>parents</a:t>
            </a:r>
            <a:r>
              <a:rPr lang="en-US" dirty="0" smtClean="0"/>
              <a:t>.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48937"/>
            <a:ext cx="3643484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cs-CZ" sz="6600" dirty="0" smtClean="0"/>
              <a:t>WHOSE?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WHOSE car is this?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This is Peter’s car.</a:t>
            </a:r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7" name="Obrázek 6" descr="MP9004049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2348880"/>
            <a:ext cx="5184576" cy="3703269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WHICH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WHICH balloon is blue?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 big balloon is blue.</a:t>
            </a:r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5" name="Obrázek 4" descr="MP9004010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3" y="2276872"/>
            <a:ext cx="1463356" cy="2996953"/>
          </a:xfrm>
          <a:prstGeom prst="rect">
            <a:avLst/>
          </a:prstGeom>
        </p:spPr>
      </p:pic>
      <p:pic>
        <p:nvPicPr>
          <p:cNvPr id="6" name="Obrázek 5" descr="MP9004277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2534775"/>
            <a:ext cx="2376264" cy="3567881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VY_32_INOVACE_17_31</a:t>
            </a: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WHICH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WHICH flower is yours?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 right flower is mine.</a:t>
            </a:r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7" name="Obrázek 6" descr="MP9004000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564904"/>
            <a:ext cx="3096344" cy="2266621"/>
          </a:xfrm>
          <a:prstGeom prst="rect">
            <a:avLst/>
          </a:prstGeom>
        </p:spPr>
      </p:pic>
      <p:pic>
        <p:nvPicPr>
          <p:cNvPr id="9" name="Obrázek 8" descr="MP9004277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060848"/>
            <a:ext cx="3068960" cy="306896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WHEN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317112"/>
          </a:xfrm>
        </p:spPr>
        <p:txBody>
          <a:bodyPr/>
          <a:lstStyle/>
          <a:p>
            <a:r>
              <a:rPr lang="en-US" dirty="0" smtClean="0"/>
              <a:t>WHEN do you write</a:t>
            </a:r>
          </a:p>
          <a:p>
            <a:pPr>
              <a:buNone/>
            </a:pPr>
            <a:r>
              <a:rPr lang="en-US" dirty="0" smtClean="0"/>
              <a:t>	your homework?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 write my homework in the afternoon.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052736"/>
            <a:ext cx="3496628" cy="41484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WHEN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WHEN does your piano lesson start?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My lesson starts </a:t>
            </a:r>
            <a:r>
              <a:rPr lang="en-US" smtClean="0"/>
              <a:t>at noon.</a:t>
            </a:r>
            <a:endParaRPr lang="en-US" dirty="0" smtClean="0"/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4" name="Obrázek 3" descr="MP90040067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2708920"/>
            <a:ext cx="3131591" cy="3131591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WHERE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WHERE do you live?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 live in </a:t>
            </a:r>
            <a:r>
              <a:rPr lang="cs-CZ" dirty="0" smtClean="0"/>
              <a:t>______________</a:t>
            </a:r>
            <a:r>
              <a:rPr lang="en-US" dirty="0" smtClean="0"/>
              <a:t>.</a:t>
            </a:r>
          </a:p>
          <a:p>
            <a:endParaRPr lang="cs-CZ" dirty="0" smtClean="0"/>
          </a:p>
          <a:p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3" y="1412776"/>
            <a:ext cx="4597927" cy="386225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794352"/>
          </a:xfrm>
        </p:spPr>
        <p:txBody>
          <a:bodyPr>
            <a:noAutofit/>
          </a:bodyPr>
          <a:lstStyle/>
          <a:p>
            <a:r>
              <a:rPr lang="en-US" sz="6600" dirty="0" smtClean="0"/>
              <a:t>WHERE</a:t>
            </a:r>
            <a:r>
              <a:rPr lang="cs-CZ" sz="6600" dirty="0" smtClean="0"/>
              <a:t>?</a:t>
            </a:r>
            <a:endParaRPr lang="en-US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605144"/>
          </a:xfrm>
        </p:spPr>
        <p:txBody>
          <a:bodyPr/>
          <a:lstStyle/>
          <a:p>
            <a:r>
              <a:rPr lang="en-US" dirty="0" smtClean="0"/>
              <a:t>WHERE are they?</a:t>
            </a:r>
          </a:p>
          <a:p>
            <a:pPr marL="880110" lvl="1" indent="-514350"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They are at school.</a:t>
            </a:r>
          </a:p>
          <a:p>
            <a:endParaRPr lang="cs-CZ" dirty="0" smtClean="0"/>
          </a:p>
          <a:p>
            <a:endParaRPr lang="en-US" dirty="0"/>
          </a:p>
        </p:txBody>
      </p:sp>
      <p:pic>
        <p:nvPicPr>
          <p:cNvPr id="5" name="Obrázek 4" descr="MP9004278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060848"/>
            <a:ext cx="4574420" cy="3402225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en-US" dirty="0" smtClean="0"/>
              <a:t>VY_32_INOVACE_17_31</a:t>
            </a:r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91</TotalTime>
  <Words>166</Words>
  <Application>Microsoft Office PowerPoint</Application>
  <PresentationFormat>Předvádění na obrazovce (4:3)</PresentationFormat>
  <Paragraphs>143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Wh- questions</vt:lpstr>
      <vt:lpstr>WHAT?</vt:lpstr>
      <vt:lpstr>WHAT?</vt:lpstr>
      <vt:lpstr>WHO?</vt:lpstr>
      <vt:lpstr>WHO?</vt:lpstr>
      <vt:lpstr>WHOSE?</vt:lpstr>
      <vt:lpstr>WHOSE?</vt:lpstr>
      <vt:lpstr>WHICH?</vt:lpstr>
      <vt:lpstr>WHICH?</vt:lpstr>
      <vt:lpstr>WHEN?</vt:lpstr>
      <vt:lpstr>WHEN?</vt:lpstr>
      <vt:lpstr>WHERE?</vt:lpstr>
      <vt:lpstr>WHERE?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Wh- questions</dc:title>
  <dc:creator>***</dc:creator>
  <cp:lastModifiedBy>kubickova</cp:lastModifiedBy>
  <cp:revision>28</cp:revision>
  <dcterms:created xsi:type="dcterms:W3CDTF">2013-05-23T17:27:04Z</dcterms:created>
  <dcterms:modified xsi:type="dcterms:W3CDTF">2013-05-30T19:10:32Z</dcterms:modified>
</cp:coreProperties>
</file>