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66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E11489-A7C3-479E-AFD6-4DD096EB57E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B799AA-2563-47C6-8D10-719B2E6C51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948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1D21B-4EBE-4DD2-9682-5A6D72A26FF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171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659EBA2-D00C-476C-A3E6-934901EA4496}" type="datetime1">
              <a:rPr lang="cs-CZ" smtClean="0"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4CD2AC-761A-4632-8893-304939CBB7FA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948925-D37F-471F-9B8D-4A951F059FBB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7BB2B0-75AB-4EED-8307-F0C40F8D08CE}" type="datetime1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9E2F97-F70F-4440-AA83-2DBF90BBB39F}" type="datetime1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DF46D4-2476-4A1C-989F-97B97A675E91}" type="datetime1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35CAEF-102C-43D4-BC7D-484DF0B38F28}" type="datetime1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82EC95E-515D-4916-A559-80580F2130BE}" type="datetime1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2E4EAF-C9D6-4B71-943A-CC11EE36EE86}" type="datetime1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83DCFCD-72ED-4791-BA89-0EBED6806F1D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558859-6F62-47FC-BAA8-5DD294896898}" type="datetime1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F57FE59-2EA9-48F2-872B-0F740FEC25FC}" type="datetime1">
              <a:rPr lang="cs-CZ" smtClean="0"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VY_32_INOVACE_19_31</a:t>
            </a: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BA6360A-337A-4C66-A019-2224E1503E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0.jpeg"/><Relationship Id="rId3" Type="http://schemas.openxmlformats.org/officeDocument/2006/relationships/image" Target="../media/image6.wmf"/><Relationship Id="rId7" Type="http://schemas.openxmlformats.org/officeDocument/2006/relationships/image" Target="../media/image11.jpeg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image" Target="../media/image17.wmf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5.wmf"/><Relationship Id="rId5" Type="http://schemas.openxmlformats.org/officeDocument/2006/relationships/image" Target="../media/image12.wmf"/><Relationship Id="rId15" Type="http://schemas.openxmlformats.org/officeDocument/2006/relationships/image" Target="../media/image15.WMF"/><Relationship Id="rId10" Type="http://schemas.openxmlformats.org/officeDocument/2006/relationships/image" Target="../media/image4.wmf"/><Relationship Id="rId4" Type="http://schemas.openxmlformats.org/officeDocument/2006/relationships/image" Target="../media/image16.wmf"/><Relationship Id="rId9" Type="http://schemas.openxmlformats.org/officeDocument/2006/relationships/image" Target="../media/image14.wmf"/><Relationship Id="rId1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9817" y="188640"/>
            <a:ext cx="5743575" cy="14071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654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Škola:			Základní </a:t>
            </a:r>
            <a:r>
              <a:rPr lang="cs-CZ" b="1" dirty="0"/>
              <a:t>škola Trávníky Otrokovice, příspěvková organizace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Číslo </a:t>
            </a:r>
            <a:r>
              <a:rPr lang="cs-CZ" b="1" dirty="0" smtClean="0"/>
              <a:t>projektu:		CZ.1.07/1.4.00/21.2637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Název výukového materiálu: </a:t>
            </a:r>
            <a:r>
              <a:rPr lang="cs-CZ" b="1" dirty="0" smtClean="0"/>
              <a:t>	Food - Potraviny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Autor: 			</a:t>
            </a:r>
            <a:r>
              <a:rPr lang="cs-CZ" b="1" dirty="0" smtClean="0"/>
              <a:t>Mgr</a:t>
            </a:r>
            <a:r>
              <a:rPr lang="cs-CZ" b="1" dirty="0"/>
              <a:t>. Jana Kubíčková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Vytvořeno: 		</a:t>
            </a:r>
            <a:r>
              <a:rPr lang="cs-CZ" b="1" dirty="0" smtClean="0"/>
              <a:t>	21. </a:t>
            </a:r>
            <a:r>
              <a:rPr lang="cs-CZ" b="1" dirty="0"/>
              <a:t>5. </a:t>
            </a:r>
            <a:r>
              <a:rPr lang="cs-CZ" b="1" dirty="0" smtClean="0"/>
              <a:t>2013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Ročník: 			</a:t>
            </a:r>
            <a:r>
              <a:rPr lang="cs-CZ" b="1" dirty="0" smtClean="0"/>
              <a:t>2</a:t>
            </a:r>
            <a:r>
              <a:rPr lang="cs-CZ" b="1" dirty="0"/>
              <a:t>., 3. ročník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Vzdělávací oblast: 		</a:t>
            </a:r>
            <a:r>
              <a:rPr lang="cs-CZ" b="1" dirty="0" smtClean="0"/>
              <a:t>Jazyk </a:t>
            </a:r>
            <a:r>
              <a:rPr lang="cs-CZ" b="1" dirty="0"/>
              <a:t>a jazyková komunikace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Vzdělávací obor: 		</a:t>
            </a:r>
            <a:r>
              <a:rPr lang="cs-CZ" b="1" dirty="0" smtClean="0"/>
              <a:t>Anglický </a:t>
            </a:r>
            <a:r>
              <a:rPr lang="cs-CZ" b="1" dirty="0"/>
              <a:t>jazyk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Tematický okruh: 		</a:t>
            </a:r>
            <a:r>
              <a:rPr lang="cs-CZ" b="1" dirty="0" smtClean="0"/>
              <a:t>Receptivní </a:t>
            </a:r>
            <a:r>
              <a:rPr lang="cs-CZ" b="1" dirty="0"/>
              <a:t>řečové dovednosti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Téma: 			</a:t>
            </a:r>
            <a:r>
              <a:rPr lang="cs-CZ" b="1" dirty="0" smtClean="0"/>
              <a:t>Food - Potraviny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Pomůcky: 			Notebook, dataprojektor, </a:t>
            </a:r>
            <a:r>
              <a:rPr lang="cs-CZ" b="1" dirty="0" smtClean="0"/>
              <a:t>tabule, fix na tabuli</a:t>
            </a:r>
          </a:p>
          <a:p>
            <a:pPr marL="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			</a:t>
            </a:r>
            <a:r>
              <a:rPr lang="cs-CZ" b="1" dirty="0" smtClean="0"/>
              <a:t>Materiál je určen k procvičení dané slovní zásoby. Problematika zdravého/nezdravého jídla souvisí s učivem prvouky. Rozvíjí povědomí dětí o zdravém a nezdravém životním stylu.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Materiál je určen pro bezplatné používání na všech typech škol a školských zařízeních. Jakékoliv další využití podléhá autorskému zákonu.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Všechny 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Texty jsou vlastní originální tvorbou autora.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362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76872"/>
            <a:ext cx="7772400" cy="1829761"/>
          </a:xfrm>
        </p:spPr>
        <p:txBody>
          <a:bodyPr/>
          <a:lstStyle/>
          <a:p>
            <a:pPr algn="ctr"/>
            <a:r>
              <a:rPr lang="cs-CZ" dirty="0" smtClean="0"/>
              <a:t>FOOD - POTRAVINY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293096"/>
            <a:ext cx="7772400" cy="609481"/>
          </a:xfrm>
        </p:spPr>
        <p:txBody>
          <a:bodyPr/>
          <a:lstStyle/>
          <a:p>
            <a:pPr algn="ctr"/>
            <a:r>
              <a:rPr lang="cs-CZ" dirty="0" smtClean="0"/>
              <a:t>Mgr. Jana Kubíčková</a:t>
            </a:r>
            <a:endParaRPr lang="cs-CZ" dirty="0"/>
          </a:p>
        </p:txBody>
      </p:sp>
      <p:pic>
        <p:nvPicPr>
          <p:cNvPr id="4" name="Obrázek 3" descr="MP9004387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260648"/>
            <a:ext cx="4104456" cy="2748520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err="1" smtClean="0"/>
              <a:t>Healthy</a:t>
            </a:r>
            <a:r>
              <a:rPr lang="cs-CZ" sz="4800" dirty="0" smtClean="0"/>
              <a:t> </a:t>
            </a:r>
            <a:r>
              <a:rPr lang="cs-CZ" sz="4800" dirty="0" err="1" smtClean="0"/>
              <a:t>food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Carrot</a:t>
            </a:r>
            <a:r>
              <a:rPr lang="cs-CZ" dirty="0" smtClean="0"/>
              <a:t> 			       	        </a:t>
            </a:r>
            <a:r>
              <a:rPr lang="cs-CZ" dirty="0" err="1" smtClean="0"/>
              <a:t>Cucumber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Tomato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Lemon	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Obrázek 1" descr="MC900358671.WMF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23728" y="1268760"/>
            <a:ext cx="2304256" cy="2160240"/>
          </a:xfrm>
          <a:prstGeom prst="rect">
            <a:avLst/>
          </a:prstGeom>
        </p:spPr>
      </p:pic>
      <p:pic>
        <p:nvPicPr>
          <p:cNvPr id="8" name="Obrázek 2" descr="MC900112422.WMF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796136" y="2060848"/>
            <a:ext cx="2016224" cy="1651309"/>
          </a:xfrm>
          <a:prstGeom prst="rect">
            <a:avLst/>
          </a:prstGeom>
        </p:spPr>
      </p:pic>
      <p:pic>
        <p:nvPicPr>
          <p:cNvPr id="9" name="Obrázek 0" descr="MC900088434.WMF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27584" y="4365104"/>
            <a:ext cx="1944216" cy="1440160"/>
          </a:xfrm>
          <a:prstGeom prst="rect">
            <a:avLst/>
          </a:prstGeom>
        </p:spPr>
      </p:pic>
      <p:pic>
        <p:nvPicPr>
          <p:cNvPr id="10" name="Obrázek 3" descr="MP900423110.JP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364088" y="4365104"/>
            <a:ext cx="2232248" cy="201622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Healthy</a:t>
            </a:r>
            <a:r>
              <a:rPr lang="cs-CZ" sz="4800" dirty="0" smtClean="0"/>
              <a:t> </a:t>
            </a:r>
            <a:r>
              <a:rPr lang="cs-CZ" sz="4800" dirty="0" err="1" smtClean="0"/>
              <a:t>food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594515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Broccoli</a:t>
            </a:r>
            <a:r>
              <a:rPr lang="cs-CZ" dirty="0" smtClean="0"/>
              <a:t> 			       	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sz="2000" dirty="0" smtClean="0"/>
              <a:t>(</a:t>
            </a: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asparagus</a:t>
            </a:r>
            <a:r>
              <a:rPr lang="cs-CZ" sz="2000" dirty="0" smtClean="0"/>
              <a:t>)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Blueberries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     </a:t>
            </a:r>
            <a:r>
              <a:rPr lang="cs-CZ" dirty="0" err="1" smtClean="0"/>
              <a:t>Milk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1" name="Obrázek 7" descr="MP900387875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51720" y="1628800"/>
            <a:ext cx="2376264" cy="1793506"/>
          </a:xfrm>
          <a:prstGeom prst="rect">
            <a:avLst/>
          </a:prstGeom>
        </p:spPr>
      </p:pic>
      <p:pic>
        <p:nvPicPr>
          <p:cNvPr id="12" name="Obrázek 6" descr="MP900442287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12160" y="1988840"/>
            <a:ext cx="2448272" cy="2016224"/>
          </a:xfrm>
          <a:prstGeom prst="rect">
            <a:avLst/>
          </a:prstGeom>
        </p:spPr>
      </p:pic>
      <p:pic>
        <p:nvPicPr>
          <p:cNvPr id="13" name="Obrázek 5" descr="MP900382805.JP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31640" y="4509120"/>
            <a:ext cx="2304256" cy="1607486"/>
          </a:xfrm>
          <a:prstGeom prst="rect">
            <a:avLst/>
          </a:prstGeom>
        </p:spPr>
      </p:pic>
      <p:pic>
        <p:nvPicPr>
          <p:cNvPr id="14" name="Obrázek 4" descr="MP900321172.JP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68144" y="4340755"/>
            <a:ext cx="1584176" cy="1944216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Unhealthy</a:t>
            </a:r>
            <a:r>
              <a:rPr lang="cs-CZ" sz="4800" dirty="0" smtClean="0"/>
              <a:t> </a:t>
            </a:r>
            <a:r>
              <a:rPr lang="cs-CZ" sz="4800" dirty="0" err="1" smtClean="0"/>
              <a:t>food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Hamburger			      Chips</a:t>
            </a:r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Icecream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				     Sweets	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6" name="Obrázek 5" descr="MC90034882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1412776"/>
            <a:ext cx="1772542" cy="1872208"/>
          </a:xfrm>
          <a:prstGeom prst="rect">
            <a:avLst/>
          </a:prstGeom>
        </p:spPr>
      </p:pic>
      <p:pic>
        <p:nvPicPr>
          <p:cNvPr id="7" name="Obrázek 6" descr="MC900336142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4149080"/>
            <a:ext cx="2160240" cy="2397352"/>
          </a:xfrm>
          <a:prstGeom prst="rect">
            <a:avLst/>
          </a:prstGeom>
        </p:spPr>
      </p:pic>
      <p:pic>
        <p:nvPicPr>
          <p:cNvPr id="8" name="Obrázek 7" descr="MC900411892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979712" y="3933056"/>
            <a:ext cx="2448272" cy="2458256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556792"/>
            <a:ext cx="1478174" cy="222798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Unhealthy</a:t>
            </a:r>
            <a:r>
              <a:rPr lang="cs-CZ" sz="4800" dirty="0" smtClean="0"/>
              <a:t> </a:t>
            </a:r>
            <a:r>
              <a:rPr lang="cs-CZ" sz="4800" dirty="0" err="1" smtClean="0"/>
              <a:t>food</a:t>
            </a: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Chocolate</a:t>
            </a:r>
            <a:r>
              <a:rPr lang="en-US" dirty="0" smtClean="0"/>
              <a:t>			      </a:t>
            </a:r>
            <a:r>
              <a:rPr lang="cs-CZ" dirty="0" smtClean="0"/>
              <a:t>Pizza</a:t>
            </a:r>
            <a:endParaRPr lang="en-US" dirty="0" smtClean="0"/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Hot</a:t>
            </a:r>
            <a:r>
              <a:rPr lang="cs-CZ" dirty="0" smtClean="0"/>
              <a:t> Dog				</a:t>
            </a:r>
            <a:r>
              <a:rPr lang="cs-CZ" dirty="0" err="1" smtClean="0"/>
              <a:t>Lollipop</a:t>
            </a:r>
            <a:r>
              <a:rPr lang="cs-CZ" dirty="0" smtClean="0"/>
              <a:t> </a:t>
            </a:r>
            <a:r>
              <a:rPr lang="en-US" dirty="0" smtClean="0"/>
              <a:t>	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10" name="Obrázek 9" descr="MC90011280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628800"/>
            <a:ext cx="3384376" cy="1941762"/>
          </a:xfrm>
          <a:prstGeom prst="rect">
            <a:avLst/>
          </a:prstGeom>
        </p:spPr>
      </p:pic>
      <p:pic>
        <p:nvPicPr>
          <p:cNvPr id="13" name="Obrázek 12" descr="MC900331495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8444" y="3933057"/>
            <a:ext cx="1723956" cy="2520280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196" y="4129154"/>
            <a:ext cx="2088232" cy="23167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268760"/>
            <a:ext cx="2995949" cy="205231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331495.WM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1080120" cy="157904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52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Choose healthy food and write what is it:</a:t>
            </a:r>
            <a:endParaRPr lang="en-US" dirty="0"/>
          </a:p>
        </p:txBody>
      </p:sp>
      <p:pic>
        <p:nvPicPr>
          <p:cNvPr id="5" name="Obrázek 4" descr="MC900088434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1484784"/>
            <a:ext cx="1368152" cy="952315"/>
          </a:xfrm>
          <a:prstGeom prst="rect">
            <a:avLst/>
          </a:prstGeom>
        </p:spPr>
      </p:pic>
      <p:pic>
        <p:nvPicPr>
          <p:cNvPr id="6" name="Obrázek 5" descr="MC900112808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907704" y="2276872"/>
            <a:ext cx="2160240" cy="1239423"/>
          </a:xfrm>
          <a:prstGeom prst="rect">
            <a:avLst/>
          </a:prstGeom>
        </p:spPr>
      </p:pic>
      <p:pic>
        <p:nvPicPr>
          <p:cNvPr id="7" name="Obrázek 6" descr="MC900348827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19872" y="3429000"/>
            <a:ext cx="1224136" cy="1292966"/>
          </a:xfrm>
          <a:prstGeom prst="rect">
            <a:avLst/>
          </a:prstGeom>
        </p:spPr>
      </p:pic>
      <p:pic>
        <p:nvPicPr>
          <p:cNvPr id="8" name="Obrázek 7" descr="MP900387875.JPG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419872" y="836712"/>
            <a:ext cx="1800200" cy="1289450"/>
          </a:xfrm>
          <a:prstGeom prst="rect">
            <a:avLst/>
          </a:prstGeom>
        </p:spPr>
      </p:pic>
      <p:pic>
        <p:nvPicPr>
          <p:cNvPr id="10" name="Obrázek 4" descr="MP900321172.JPG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83568" y="3789040"/>
            <a:ext cx="1008112" cy="1368152"/>
          </a:xfrm>
          <a:prstGeom prst="rect">
            <a:avLst/>
          </a:prstGeom>
        </p:spPr>
      </p:pic>
      <p:pic>
        <p:nvPicPr>
          <p:cNvPr id="11" name="Obrázek 6" descr="MP900442287.JPG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028503" y="4721966"/>
            <a:ext cx="1440160" cy="1368152"/>
          </a:xfrm>
          <a:prstGeom prst="rect">
            <a:avLst/>
          </a:prstGeom>
        </p:spPr>
      </p:pic>
      <p:pic>
        <p:nvPicPr>
          <p:cNvPr id="12" name="Obrázek 11" descr="MC900411892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347817" y="980728"/>
            <a:ext cx="1721173" cy="1728192"/>
          </a:xfrm>
          <a:prstGeom prst="rect">
            <a:avLst/>
          </a:prstGeom>
        </p:spPr>
      </p:pic>
      <p:pic>
        <p:nvPicPr>
          <p:cNvPr id="13" name="Obrázek 1" descr="MC900358671.WMF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4139952" y="5013176"/>
            <a:ext cx="1368152" cy="1584176"/>
          </a:xfrm>
          <a:prstGeom prst="rect">
            <a:avLst/>
          </a:prstGeom>
        </p:spPr>
      </p:pic>
      <p:pic>
        <p:nvPicPr>
          <p:cNvPr id="14" name="Obrázek 2" descr="MC900112422.WMF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444208" y="2708920"/>
            <a:ext cx="1368152" cy="1075245"/>
          </a:xfrm>
          <a:prstGeom prst="rect">
            <a:avLst/>
          </a:prstGeom>
        </p:spPr>
      </p:pic>
      <p:pic>
        <p:nvPicPr>
          <p:cNvPr id="15" name="Obrázek 14" descr="MC900336142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524328" y="3501008"/>
            <a:ext cx="1368152" cy="1518323"/>
          </a:xfrm>
          <a:prstGeom prst="rect">
            <a:avLst/>
          </a:prstGeom>
        </p:spPr>
      </p:pic>
      <p:pic>
        <p:nvPicPr>
          <p:cNvPr id="16" name="Obrázek 5" descr="MP900382805.JPG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5292080" y="4149080"/>
            <a:ext cx="1512168" cy="959414"/>
          </a:xfrm>
          <a:prstGeom prst="rect">
            <a:avLst/>
          </a:prstGeom>
        </p:spPr>
      </p:pic>
      <p:pic>
        <p:nvPicPr>
          <p:cNvPr id="18" name="Obrázek 3" descr="MP900423110.JPG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7596336" y="5301208"/>
            <a:ext cx="1224136" cy="1224136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797051"/>
            <a:ext cx="1008112" cy="151948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3814" y="5319166"/>
            <a:ext cx="1734551" cy="118822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572" y="2276872"/>
            <a:ext cx="1480557" cy="164256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pizza?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I do.					   No, I don</a:t>
            </a:r>
            <a:r>
              <a:rPr lang="en-US" dirty="0" smtClean="0"/>
              <a:t>’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Do </a:t>
            </a:r>
            <a:r>
              <a:rPr lang="cs-CZ" sz="4800" dirty="0" err="1" smtClean="0"/>
              <a:t>you</a:t>
            </a:r>
            <a:r>
              <a:rPr lang="cs-CZ" sz="4800" dirty="0" smtClean="0"/>
              <a:t> </a:t>
            </a:r>
            <a:r>
              <a:rPr lang="cs-CZ" sz="4800" dirty="0" err="1" smtClean="0"/>
              <a:t>like</a:t>
            </a:r>
            <a:r>
              <a:rPr lang="cs-CZ" sz="4800" dirty="0" smtClean="0"/>
              <a:t> … ?</a:t>
            </a:r>
            <a:endParaRPr lang="cs-CZ" sz="48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060849"/>
            <a:ext cx="4192700" cy="287212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Do you like broccoli?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I do.					   No, I don</a:t>
            </a:r>
            <a:r>
              <a:rPr lang="en-US" dirty="0" smtClean="0"/>
              <a:t>’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 smtClean="0"/>
              <a:t>Do you like … ?</a:t>
            </a:r>
            <a:endParaRPr lang="en-US" sz="4800" dirty="0"/>
          </a:p>
        </p:txBody>
      </p:sp>
      <p:pic>
        <p:nvPicPr>
          <p:cNvPr id="5" name="Obrázek 4" descr="MP900387875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63688" y="1844824"/>
            <a:ext cx="4968552" cy="3377682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Do you like hot dog?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I do.					     No, I don</a:t>
            </a:r>
            <a:r>
              <a:rPr lang="en-US" dirty="0" smtClean="0"/>
              <a:t>’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en-US" sz="4800" dirty="0" smtClean="0"/>
              <a:t>Do you like … ?</a:t>
            </a:r>
            <a:endParaRPr lang="en-US" sz="4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348880"/>
            <a:ext cx="2952328" cy="327537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Do you like fish?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Yes</a:t>
            </a:r>
            <a:r>
              <a:rPr lang="cs-CZ" dirty="0" smtClean="0"/>
              <a:t>, I do.					     No, I don</a:t>
            </a:r>
            <a:r>
              <a:rPr lang="en-US" dirty="0" smtClean="0"/>
              <a:t>’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 smtClean="0"/>
              <a:t>Do you like … ?</a:t>
            </a:r>
            <a:endParaRPr lang="en-US" sz="4800" dirty="0"/>
          </a:p>
        </p:txBody>
      </p:sp>
      <p:pic>
        <p:nvPicPr>
          <p:cNvPr id="5" name="Obrázek 6" descr="MP900442287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11760" y="2060848"/>
            <a:ext cx="3888432" cy="3096344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VY_32_INOVACE_19_31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86</TotalTime>
  <Words>103</Words>
  <Application>Microsoft Office PowerPoint</Application>
  <PresentationFormat>Předvádění na obrazovce (4:3)</PresentationFormat>
  <Paragraphs>107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FOOD - POTRAVINY</vt:lpstr>
      <vt:lpstr>Healthy food</vt:lpstr>
      <vt:lpstr>Healthy food</vt:lpstr>
      <vt:lpstr>Unhealthy food</vt:lpstr>
      <vt:lpstr>Unhealthy food</vt:lpstr>
      <vt:lpstr>Choose healthy food and write what is it:</vt:lpstr>
      <vt:lpstr>Do you like … ?</vt:lpstr>
      <vt:lpstr>Do you like … ?</vt:lpstr>
      <vt:lpstr>Do you like … ?</vt:lpstr>
      <vt:lpstr>Do you like … 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***</dc:creator>
  <cp:lastModifiedBy>kubickova</cp:lastModifiedBy>
  <cp:revision>29</cp:revision>
  <dcterms:created xsi:type="dcterms:W3CDTF">2013-05-22T17:33:00Z</dcterms:created>
  <dcterms:modified xsi:type="dcterms:W3CDTF">2013-05-30T19:42:53Z</dcterms:modified>
</cp:coreProperties>
</file>