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6" r:id="rId8"/>
    <p:sldId id="263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9E44B-EBBA-4B71-AB33-168BF444C9B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89EB17-E8DF-4582-9A11-DB9594C934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34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1D21B-4EBE-4DD2-9682-5A6D72A26FF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71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B203659-09E1-455D-9A08-99C484960368}" type="datetime1">
              <a:rPr lang="cs-CZ" smtClean="0"/>
              <a:t>30.5.2013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30C963-B0DD-46A7-BA46-DDD0511848D1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73F0DCE-1562-484E-BC9F-A4FF663F7AD0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D5DF9C-E695-4FC5-A4DF-CD326E3AF4FA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91B6-F981-464B-BD73-1592B0914AF9}" type="datetime1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07A11F-F4F7-4DBF-A167-4D5ECF76040A}" type="datetime1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BAA7956-35BE-4363-A433-BA2E1230BB3C}" type="datetime1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A2C8F9C-A134-4631-8B27-F2367F29EA00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6E9298-444E-4EA4-958C-80CCBFA851DC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90C3D1-84FF-4E50-A56C-1AAFA43808DC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A6C785-523D-4C9B-B311-215ABB5232BC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02637F9-4A61-404F-8208-CE576B2A964E}" type="datetime1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VY_32_INOVACE_20_31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BD39EE7-3584-4C4D-89F2-C735432FD4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9817" y="188640"/>
            <a:ext cx="5743575" cy="1407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484784"/>
            <a:ext cx="7643192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000" b="1" dirty="0" smtClean="0"/>
              <a:t>Škola:		Základní </a:t>
            </a:r>
            <a:r>
              <a:rPr lang="cs-CZ" sz="4000" b="1" dirty="0"/>
              <a:t>škola Trávníky Otrokovice, příspěvková organizace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Číslo </a:t>
            </a:r>
            <a:r>
              <a:rPr lang="cs-CZ" sz="4000" b="1" dirty="0" smtClean="0"/>
              <a:t>projektu:		CZ.1.07/1.4.00/21.2637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Název výukového materiálu: </a:t>
            </a:r>
            <a:r>
              <a:rPr lang="cs-CZ" sz="4000" b="1" dirty="0" smtClean="0"/>
              <a:t>	</a:t>
            </a:r>
            <a:r>
              <a:rPr lang="cs-CZ" sz="4000" b="1" dirty="0" err="1" smtClean="0"/>
              <a:t>Quiz</a:t>
            </a:r>
            <a:r>
              <a:rPr lang="cs-CZ" sz="4000" b="1" dirty="0" smtClean="0"/>
              <a:t> - Kvíz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Autor: 		</a:t>
            </a:r>
            <a:r>
              <a:rPr lang="cs-CZ" sz="4000" b="1" dirty="0" smtClean="0"/>
              <a:t>Mgr</a:t>
            </a:r>
            <a:r>
              <a:rPr lang="cs-CZ" sz="4000" b="1" dirty="0"/>
              <a:t>. Jana Kubíčková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Vytvořeno: 		</a:t>
            </a:r>
            <a:r>
              <a:rPr lang="cs-CZ" sz="4000" b="1" dirty="0" smtClean="0"/>
              <a:t>22. </a:t>
            </a:r>
            <a:r>
              <a:rPr lang="cs-CZ" sz="4000" b="1" dirty="0"/>
              <a:t>5. </a:t>
            </a:r>
            <a:r>
              <a:rPr lang="cs-CZ" sz="4000" b="1" dirty="0" smtClean="0"/>
              <a:t>2013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Ročník: 		</a:t>
            </a:r>
            <a:r>
              <a:rPr lang="cs-CZ" sz="4000" b="1" dirty="0" smtClean="0"/>
              <a:t>1</a:t>
            </a:r>
            <a:r>
              <a:rPr lang="cs-CZ" sz="4000" b="1" dirty="0"/>
              <a:t>., 2., 3. ročník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Vzdělávací oblast: 	</a:t>
            </a:r>
            <a:r>
              <a:rPr lang="cs-CZ" sz="4000" b="1" dirty="0" smtClean="0"/>
              <a:t>Jazyk </a:t>
            </a:r>
            <a:r>
              <a:rPr lang="cs-CZ" sz="4000" b="1" dirty="0"/>
              <a:t>a jazyková komunikace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Vzdělávací obor: 	</a:t>
            </a:r>
            <a:r>
              <a:rPr lang="cs-CZ" sz="4000" b="1" dirty="0" smtClean="0"/>
              <a:t>Anglický </a:t>
            </a:r>
            <a:r>
              <a:rPr lang="cs-CZ" sz="4000" b="1" dirty="0"/>
              <a:t>jazyk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Tematický okruh: 	</a:t>
            </a:r>
            <a:r>
              <a:rPr lang="cs-CZ" sz="4000" b="1" dirty="0" smtClean="0"/>
              <a:t>Receptivní </a:t>
            </a:r>
            <a:r>
              <a:rPr lang="cs-CZ" sz="4000" b="1" dirty="0"/>
              <a:t>řečové dovednosti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Téma: 		</a:t>
            </a:r>
            <a:r>
              <a:rPr lang="cs-CZ" sz="4000" b="1" dirty="0" err="1" smtClean="0"/>
              <a:t>Quiz</a:t>
            </a:r>
            <a:r>
              <a:rPr lang="cs-CZ" sz="4000" b="1" dirty="0" smtClean="0"/>
              <a:t> </a:t>
            </a:r>
            <a:r>
              <a:rPr lang="cs-CZ" sz="4000" b="1" dirty="0"/>
              <a:t>- Kvíz</a:t>
            </a:r>
            <a:endParaRPr lang="cs-CZ" sz="4000" dirty="0"/>
          </a:p>
          <a:p>
            <a:pPr marL="0" indent="0">
              <a:buNone/>
            </a:pPr>
            <a:r>
              <a:rPr lang="cs-CZ" sz="4000" b="1" dirty="0"/>
              <a:t>Pomůcky: 		</a:t>
            </a:r>
            <a:r>
              <a:rPr lang="cs-CZ" sz="4000" b="1" dirty="0" smtClean="0"/>
              <a:t>Notebook</a:t>
            </a:r>
            <a:r>
              <a:rPr lang="cs-CZ" sz="4000" b="1" dirty="0"/>
              <a:t>, dataprojektor, </a:t>
            </a:r>
            <a:r>
              <a:rPr lang="cs-CZ" sz="4000" b="1" dirty="0" smtClean="0"/>
              <a:t>tabule, psací potřeby, papíry, fix na tabuli</a:t>
            </a:r>
          </a:p>
          <a:p>
            <a:pPr marL="0" indent="0">
              <a:buNone/>
            </a:pPr>
            <a:r>
              <a:rPr lang="cs-CZ" sz="4000" b="1" dirty="0" smtClean="0"/>
              <a:t>Anotace</a:t>
            </a:r>
            <a:r>
              <a:rPr lang="cs-CZ" sz="4000" b="1" dirty="0"/>
              <a:t>: 		</a:t>
            </a:r>
            <a:r>
              <a:rPr lang="cs-CZ" sz="4000" b="1" dirty="0" smtClean="0"/>
              <a:t>Materiál je určen pro práci celé třídy. Může být použit pro práci jednotlivců nebo skupin.</a:t>
            </a:r>
          </a:p>
          <a:p>
            <a:pPr marL="0" indent="0"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Je zaměřen na procvičování otázek a odpovědí, včetně opakování slovní zásoby.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dirty="0" smtClean="0"/>
              <a:t>Tato </a:t>
            </a:r>
            <a:r>
              <a:rPr lang="cs-CZ" sz="4000" dirty="0"/>
              <a:t>práce je šířena pod licencí CC BY-SA 3.0. Odkazy a citace jsou platné k datu vytvoření této práce.</a:t>
            </a:r>
          </a:p>
          <a:p>
            <a:pPr marL="0" indent="0">
              <a:buNone/>
            </a:pPr>
            <a:r>
              <a:rPr lang="cs-CZ" sz="4000" dirty="0"/>
              <a:t> </a:t>
            </a:r>
          </a:p>
          <a:p>
            <a:pPr marL="0" indent="0">
              <a:buNone/>
            </a:pPr>
            <a:r>
              <a:rPr lang="cs-CZ" sz="4000" dirty="0"/>
              <a:t>Materiál 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Všechny objekty </a:t>
            </a:r>
            <a:r>
              <a:rPr lang="cs-CZ" sz="4000" dirty="0"/>
              <a:t>použité k vytvoření tohoto materiálu jsou součástí softwaru Microsoft® Office</a:t>
            </a:r>
            <a:r>
              <a:rPr lang="cs-CZ" sz="4000" dirty="0" smtClean="0"/>
              <a:t>.</a:t>
            </a:r>
            <a:r>
              <a:rPr lang="cs-CZ" sz="4000" dirty="0"/>
              <a:t> </a:t>
            </a: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Texty jsou vlastní originální tvorbou autora.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379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476672"/>
            <a:ext cx="6564564" cy="1512168"/>
          </a:xfrm>
        </p:spPr>
        <p:txBody>
          <a:bodyPr/>
          <a:lstStyle/>
          <a:p>
            <a:r>
              <a:rPr lang="cs-CZ" sz="8000" dirty="0" smtClean="0"/>
              <a:t>QUIZ - kvíz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2276872"/>
            <a:ext cx="5114778" cy="1101248"/>
          </a:xfrm>
        </p:spPr>
        <p:txBody>
          <a:bodyPr/>
          <a:lstStyle/>
          <a:p>
            <a:r>
              <a:rPr lang="cs-CZ" dirty="0" smtClean="0"/>
              <a:t>Mgr. Jana Kubíčková</a:t>
            </a:r>
            <a:endParaRPr lang="cs-CZ" dirty="0"/>
          </a:p>
        </p:txBody>
      </p:sp>
      <p:pic>
        <p:nvPicPr>
          <p:cNvPr id="6" name="Obrázek 5" descr="MP900315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1" y="3212976"/>
            <a:ext cx="3960437" cy="282511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What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This is a ball.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This is a balloon.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This is a monkey.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4" name="Obrázek 3" descr="MP9004277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1628800"/>
            <a:ext cx="3024336" cy="454093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When can you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en-US" b="1" dirty="0" smtClean="0"/>
              <a:t>build a snowman?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I can build a snowman in winter.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I can build a snowman in summer.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I can not build a snowman.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5" name="Obrázek 4" descr="MC90030487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1340768"/>
            <a:ext cx="3766831" cy="342439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en-US" sz="4000" dirty="0" smtClean="0"/>
              <a:t>Choose the right answer:</a:t>
            </a:r>
            <a:endParaRPr lang="en-US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What day is </a:t>
            </a:r>
            <a:r>
              <a:rPr lang="cs-CZ" b="1" dirty="0" smtClean="0"/>
              <a:t>s</a:t>
            </a:r>
            <a:r>
              <a:rPr lang="en-GB" b="1" dirty="0" smtClean="0"/>
              <a:t>he </a:t>
            </a:r>
            <a:r>
              <a:rPr lang="en-GB" b="1" dirty="0" smtClean="0"/>
              <a:t>celebrating?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Christmas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Easter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Birthday</a:t>
            </a:r>
          </a:p>
          <a:p>
            <a:pPr marL="514350" indent="-514350">
              <a:buNone/>
            </a:pP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680" y="2348880"/>
            <a:ext cx="3312368" cy="36136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Whose is this dog?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his dog.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her dog.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my dog.</a:t>
            </a:r>
          </a:p>
          <a:p>
            <a:pPr marL="514350" indent="-514350">
              <a:buNone/>
            </a:pP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938587"/>
            <a:ext cx="2952328" cy="31700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Is this food healthy?</a:t>
            </a:r>
          </a:p>
          <a:p>
            <a:pPr>
              <a:buNone/>
            </a:pPr>
            <a:r>
              <a:rPr lang="cs-CZ" b="1" dirty="0" smtClean="0"/>
              <a:t>	</a:t>
            </a:r>
            <a:endParaRPr lang="en-US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No, it isn’t.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Yes, it is.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I don’t know.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6" name="Obrázek 5" descr="MP9004387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060848"/>
            <a:ext cx="5168835" cy="365415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What colour is the flower?</a:t>
            </a:r>
          </a:p>
          <a:p>
            <a:pPr>
              <a:buNone/>
            </a:pPr>
            <a:r>
              <a:rPr lang="cs-CZ" b="1" dirty="0" smtClean="0"/>
              <a:t>	</a:t>
            </a:r>
            <a:endParaRPr lang="en-US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 flower is yellow.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 flower is red.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 flower is pink.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5" name="Obrázek 4" descr="MP9003904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2276872"/>
            <a:ext cx="3657600" cy="2609088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How many cakes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en-US" b="1" dirty="0" smtClean="0"/>
              <a:t>are there?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There are </a:t>
            </a:r>
            <a:r>
              <a:rPr lang="cs-CZ" dirty="0" smtClean="0"/>
              <a:t>ten </a:t>
            </a:r>
            <a:r>
              <a:rPr lang="en-US" dirty="0" smtClean="0"/>
              <a:t>cakes.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There are three cakes.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There are five cakes.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5" name="Obrázek 4" descr="MP9004304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1268760"/>
            <a:ext cx="3816424" cy="352839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 it a big or a small dog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b="1" dirty="0" smtClean="0"/>
              <a:t>	</a:t>
            </a:r>
            <a:endParaRPr lang="en-US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a big dog.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a small dog.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It is not a dog. It </a:t>
            </a:r>
            <a:r>
              <a:rPr lang="en-US" dirty="0" smtClean="0"/>
              <a:t>is a small cat.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6" name="Obrázek 5" descr="MP9004447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2204864"/>
            <a:ext cx="2736304" cy="3496511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What colour is </a:t>
            </a:r>
            <a:r>
              <a:rPr lang="en-GB" b="1" dirty="0" err="1" smtClean="0"/>
              <a:t>th</a:t>
            </a:r>
            <a:r>
              <a:rPr lang="cs-CZ" b="1" dirty="0" err="1" smtClean="0"/>
              <a:t>is</a:t>
            </a:r>
            <a:r>
              <a:rPr lang="en-GB" b="1" dirty="0" smtClean="0"/>
              <a:t> parrot?</a:t>
            </a:r>
          </a:p>
          <a:p>
            <a:pPr>
              <a:buNone/>
            </a:pPr>
            <a:r>
              <a:rPr lang="cs-CZ" b="1" dirty="0" smtClean="0"/>
              <a:t>	</a:t>
            </a:r>
            <a:endParaRPr lang="en-US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This parrot is yellow and red.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This parrot is green and pink.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This parrot is blue, yellow and green.</a:t>
            </a:r>
          </a:p>
          <a:p>
            <a:pPr marL="514350" indent="-514350">
              <a:buNone/>
            </a:pPr>
            <a:endParaRPr lang="en-US" dirty="0"/>
          </a:p>
        </p:txBody>
      </p:sp>
      <p:pic>
        <p:nvPicPr>
          <p:cNvPr id="6" name="Obrázek 5" descr="MP9001804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268760"/>
            <a:ext cx="2310384" cy="36576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7034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Choose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right</a:t>
            </a:r>
            <a:r>
              <a:rPr lang="cs-CZ" sz="4000" dirty="0" smtClean="0"/>
              <a:t> </a:t>
            </a:r>
            <a:r>
              <a:rPr lang="cs-CZ" sz="4000" dirty="0" err="1" smtClean="0"/>
              <a:t>answer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Is this a football ball?</a:t>
            </a:r>
          </a:p>
          <a:p>
            <a:pPr>
              <a:buNone/>
            </a:pPr>
            <a:r>
              <a:rPr lang="cs-CZ" b="1" dirty="0" smtClean="0"/>
              <a:t>	</a:t>
            </a:r>
            <a:endParaRPr lang="en-US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No, it isn’t.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Yes, it is.</a:t>
            </a:r>
          </a:p>
          <a:p>
            <a:pPr marL="514350" indent="-514350">
              <a:buFont typeface="+mj-lt"/>
              <a:buAutoNum type="alphaLcParenR"/>
            </a:pPr>
            <a:r>
              <a:rPr lang="en-US" dirty="0" smtClean="0"/>
              <a:t>I don’t know.</a:t>
            </a:r>
          </a:p>
          <a:p>
            <a:pPr marL="514350" indent="-514350">
              <a:buNone/>
            </a:pP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VY_32_INOVACE_20_31</a:t>
            </a:r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255054"/>
            <a:ext cx="3312368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160</Words>
  <Application>Microsoft Office PowerPoint</Application>
  <PresentationFormat>Předvádění na obrazovce (4:3)</PresentationFormat>
  <Paragraphs>141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QUIZ - kvíz</vt:lpstr>
      <vt:lpstr>Choose the right answer:</vt:lpstr>
      <vt:lpstr>Choose the right answer:</vt:lpstr>
      <vt:lpstr>Choose the right answer:</vt:lpstr>
      <vt:lpstr>Choose the right answer:</vt:lpstr>
      <vt:lpstr>Choose the right answer:</vt:lpstr>
      <vt:lpstr>Choose the right answer:</vt:lpstr>
      <vt:lpstr>Choose the right answer:</vt:lpstr>
      <vt:lpstr>Choose the right answer:</vt:lpstr>
      <vt:lpstr>Choose the right answer:</vt:lpstr>
      <vt:lpstr>Choose the right answer: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QUIZ - kvíz</dc:title>
  <dc:creator>***</dc:creator>
  <cp:lastModifiedBy>kubickova</cp:lastModifiedBy>
  <cp:revision>27</cp:revision>
  <dcterms:created xsi:type="dcterms:W3CDTF">2013-05-23T16:30:50Z</dcterms:created>
  <dcterms:modified xsi:type="dcterms:W3CDTF">2013-05-30T19:52:59Z</dcterms:modified>
</cp:coreProperties>
</file>