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8"/>
  </p:notesMasterIdLst>
  <p:sldIdLst>
    <p:sldId id="275" r:id="rId2"/>
    <p:sldId id="262" r:id="rId3"/>
    <p:sldId id="263" r:id="rId4"/>
    <p:sldId id="264" r:id="rId5"/>
    <p:sldId id="270" r:id="rId6"/>
    <p:sldId id="265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00"/>
    <a:srgbClr val="00FF00"/>
    <a:srgbClr val="3399FF"/>
    <a:srgbClr val="FF0000"/>
    <a:srgbClr val="00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1" autoAdjust="0"/>
    <p:restoredTop sz="91991" autoAdjust="0"/>
  </p:normalViewPr>
  <p:slideViewPr>
    <p:cSldViewPr snapToObjects="1">
      <p:cViewPr varScale="1">
        <p:scale>
          <a:sx n="67" d="100"/>
          <a:sy n="67" d="100"/>
        </p:scale>
        <p:origin x="-147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Objects="1">
      <p:cViewPr varScale="1">
        <p:scale>
          <a:sx n="57" d="100"/>
          <a:sy n="57" d="100"/>
        </p:scale>
        <p:origin x="-1068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29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6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946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46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3FD7DCAA-D31B-4C15-B6EE-813C34FCE3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/>
              <a:ahLst/>
              <a:cxnLst>
                <a:cxn ang="0">
                  <a:pos x="744" y="1669"/>
                </a:cxn>
                <a:cxn ang="0">
                  <a:pos x="852" y="1400"/>
                </a:cxn>
                <a:cxn ang="0">
                  <a:pos x="876" y="1171"/>
                </a:cxn>
                <a:cxn ang="0">
                  <a:pos x="979" y="1370"/>
                </a:cxn>
                <a:cxn ang="0">
                  <a:pos x="1231" y="1621"/>
                </a:cxn>
                <a:cxn ang="0">
                  <a:pos x="1471" y="1693"/>
                </a:cxn>
                <a:cxn ang="0">
                  <a:pos x="1819" y="1678"/>
                </a:cxn>
                <a:cxn ang="0">
                  <a:pos x="1893" y="1513"/>
                </a:cxn>
                <a:cxn ang="0">
                  <a:pos x="1874" y="1285"/>
                </a:cxn>
                <a:cxn ang="0">
                  <a:pos x="1783" y="967"/>
                </a:cxn>
                <a:cxn ang="0">
                  <a:pos x="1289" y="873"/>
                </a:cxn>
                <a:cxn ang="0">
                  <a:pos x="1549" y="745"/>
                </a:cxn>
                <a:cxn ang="0">
                  <a:pos x="1753" y="732"/>
                </a:cxn>
                <a:cxn ang="0">
                  <a:pos x="2107" y="618"/>
                </a:cxn>
                <a:cxn ang="0">
                  <a:pos x="2377" y="438"/>
                </a:cxn>
                <a:cxn ang="0">
                  <a:pos x="2420" y="343"/>
                </a:cxn>
                <a:cxn ang="0">
                  <a:pos x="2077" y="331"/>
                </a:cxn>
                <a:cxn ang="0">
                  <a:pos x="1951" y="301"/>
                </a:cxn>
                <a:cxn ang="0">
                  <a:pos x="1645" y="289"/>
                </a:cxn>
                <a:cxn ang="0">
                  <a:pos x="1297" y="408"/>
                </a:cxn>
                <a:cxn ang="0">
                  <a:pos x="1308" y="337"/>
                </a:cxn>
                <a:cxn ang="0">
                  <a:pos x="1453" y="168"/>
                </a:cxn>
                <a:cxn ang="0">
                  <a:pos x="1477" y="36"/>
                </a:cxn>
                <a:cxn ang="0">
                  <a:pos x="1417" y="24"/>
                </a:cxn>
                <a:cxn ang="0">
                  <a:pos x="1189" y="102"/>
                </a:cxn>
                <a:cxn ang="0">
                  <a:pos x="1026" y="144"/>
                </a:cxn>
                <a:cxn ang="0">
                  <a:pos x="889" y="331"/>
                </a:cxn>
                <a:cxn ang="0">
                  <a:pos x="726" y="480"/>
                </a:cxn>
                <a:cxn ang="0">
                  <a:pos x="643" y="540"/>
                </a:cxn>
                <a:cxn ang="0">
                  <a:pos x="600" y="516"/>
                </a:cxn>
                <a:cxn ang="0">
                  <a:pos x="552" y="486"/>
                </a:cxn>
                <a:cxn ang="0">
                  <a:pos x="528" y="462"/>
                </a:cxn>
                <a:cxn ang="0">
                  <a:pos x="474" y="426"/>
                </a:cxn>
                <a:cxn ang="0">
                  <a:pos x="415" y="390"/>
                </a:cxn>
                <a:cxn ang="0">
                  <a:pos x="366" y="366"/>
                </a:cxn>
                <a:cxn ang="0">
                  <a:pos x="192" y="234"/>
                </a:cxn>
                <a:cxn ang="0">
                  <a:pos x="570" y="564"/>
                </a:cxn>
                <a:cxn ang="0">
                  <a:pos x="444" y="732"/>
                </a:cxn>
                <a:cxn ang="0">
                  <a:pos x="318" y="787"/>
                </a:cxn>
                <a:cxn ang="0">
                  <a:pos x="127" y="853"/>
                </a:cxn>
                <a:cxn ang="0">
                  <a:pos x="0" y="1165"/>
                </a:cxn>
                <a:cxn ang="0">
                  <a:pos x="372" y="1015"/>
                </a:cxn>
                <a:cxn ang="0">
                  <a:pos x="222" y="1262"/>
                </a:cxn>
                <a:cxn ang="0">
                  <a:pos x="139" y="1459"/>
                </a:cxn>
                <a:cxn ang="0">
                  <a:pos x="102" y="1495"/>
                </a:cxn>
                <a:cxn ang="0">
                  <a:pos x="84" y="1519"/>
                </a:cxn>
                <a:cxn ang="0">
                  <a:pos x="96" y="1537"/>
                </a:cxn>
                <a:cxn ang="0">
                  <a:pos x="127" y="1567"/>
                </a:cxn>
                <a:cxn ang="0">
                  <a:pos x="145" y="1633"/>
                </a:cxn>
                <a:cxn ang="0">
                  <a:pos x="156" y="1693"/>
                </a:cxn>
                <a:cxn ang="0">
                  <a:pos x="162" y="1723"/>
                </a:cxn>
                <a:cxn ang="0">
                  <a:pos x="216" y="1802"/>
                </a:cxn>
                <a:cxn ang="0">
                  <a:pos x="228" y="1850"/>
                </a:cxn>
                <a:cxn ang="0">
                  <a:pos x="240" y="1904"/>
                </a:cxn>
                <a:cxn ang="0">
                  <a:pos x="246" y="1922"/>
                </a:cxn>
                <a:cxn ang="0">
                  <a:pos x="258" y="1970"/>
                </a:cxn>
                <a:cxn ang="0">
                  <a:pos x="462" y="1922"/>
                </a:cxn>
                <a:cxn ang="0">
                  <a:pos x="624" y="1778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/>
              <a:ahLst/>
              <a:cxnLst>
                <a:cxn ang="0">
                  <a:pos x="580" y="1043"/>
                </a:cxn>
                <a:cxn ang="0">
                  <a:pos x="544" y="683"/>
                </a:cxn>
                <a:cxn ang="0">
                  <a:pos x="670" y="395"/>
                </a:cxn>
                <a:cxn ang="0">
                  <a:pos x="927" y="587"/>
                </a:cxn>
                <a:cxn ang="0">
                  <a:pos x="1214" y="869"/>
                </a:cxn>
                <a:cxn ang="0">
                  <a:pos x="1483" y="1109"/>
                </a:cxn>
                <a:cxn ang="0">
                  <a:pos x="1800" y="1360"/>
                </a:cxn>
                <a:cxn ang="0">
                  <a:pos x="1883" y="1414"/>
                </a:cxn>
                <a:cxn ang="0">
                  <a:pos x="1836" y="1354"/>
                </a:cxn>
                <a:cxn ang="0">
                  <a:pos x="1411" y="1001"/>
                </a:cxn>
                <a:cxn ang="0">
                  <a:pos x="1088" y="683"/>
                </a:cxn>
                <a:cxn ang="0">
                  <a:pos x="723" y="329"/>
                </a:cxn>
                <a:cxn ang="0">
                  <a:pos x="999" y="311"/>
                </a:cxn>
                <a:cxn ang="0">
                  <a:pos x="1286" y="317"/>
                </a:cxn>
                <a:cxn ang="0">
                  <a:pos x="1614" y="269"/>
                </a:cxn>
                <a:cxn ang="0">
                  <a:pos x="2123" y="197"/>
                </a:cxn>
                <a:cxn ang="0">
                  <a:pos x="2075" y="173"/>
                </a:cxn>
                <a:cxn ang="0">
                  <a:pos x="1543" y="257"/>
                </a:cxn>
                <a:cxn ang="0">
                  <a:pos x="1208" y="275"/>
                </a:cxn>
                <a:cxn ang="0">
                  <a:pos x="759" y="257"/>
                </a:cxn>
                <a:cxn ang="0">
                  <a:pos x="819" y="227"/>
                </a:cxn>
                <a:cxn ang="0">
                  <a:pos x="1142" y="0"/>
                </a:cxn>
                <a:cxn ang="0">
                  <a:pos x="1088" y="30"/>
                </a:cxn>
                <a:cxn ang="0">
                  <a:pos x="1010" y="84"/>
                </a:cxn>
                <a:cxn ang="0">
                  <a:pos x="855" y="191"/>
                </a:cxn>
                <a:cxn ang="0">
                  <a:pos x="670" y="281"/>
                </a:cxn>
                <a:cxn ang="0">
                  <a:pos x="634" y="359"/>
                </a:cxn>
                <a:cxn ang="0">
                  <a:pos x="305" y="587"/>
                </a:cxn>
                <a:cxn ang="0">
                  <a:pos x="0" y="725"/>
                </a:cxn>
                <a:cxn ang="0">
                  <a:pos x="0" y="731"/>
                </a:cxn>
                <a:cxn ang="0">
                  <a:pos x="0" y="767"/>
                </a:cxn>
                <a:cxn ang="0">
                  <a:pos x="299" y="635"/>
                </a:cxn>
                <a:cxn ang="0">
                  <a:pos x="592" y="431"/>
                </a:cxn>
                <a:cxn ang="0">
                  <a:pos x="508" y="671"/>
                </a:cxn>
                <a:cxn ang="0">
                  <a:pos x="526" y="995"/>
                </a:cxn>
                <a:cxn ang="0">
                  <a:pos x="460" y="1168"/>
                </a:cxn>
                <a:cxn ang="0">
                  <a:pos x="329" y="1480"/>
                </a:cxn>
                <a:cxn ang="0">
                  <a:pos x="323" y="1696"/>
                </a:cxn>
                <a:cxn ang="0">
                  <a:pos x="329" y="1696"/>
                </a:cxn>
                <a:cxn ang="0">
                  <a:pos x="347" y="1552"/>
                </a:cxn>
                <a:cxn ang="0">
                  <a:pos x="580" y="1043"/>
                </a:cxn>
                <a:cxn ang="0">
                  <a:pos x="580" y="104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/>
              <a:ahLst/>
              <a:cxnLst>
                <a:cxn ang="0">
                  <a:pos x="3338" y="288"/>
                </a:cxn>
                <a:cxn ang="0">
                  <a:pos x="3194" y="258"/>
                </a:cxn>
                <a:cxn ang="0">
                  <a:pos x="2816" y="234"/>
                </a:cxn>
                <a:cxn ang="0">
                  <a:pos x="2330" y="306"/>
                </a:cxn>
                <a:cxn ang="0">
                  <a:pos x="2372" y="258"/>
                </a:cxn>
                <a:cxn ang="0">
                  <a:pos x="2624" y="132"/>
                </a:cxn>
                <a:cxn ang="0">
                  <a:pos x="2707" y="24"/>
                </a:cxn>
                <a:cxn ang="0">
                  <a:pos x="2642" y="12"/>
                </a:cxn>
                <a:cxn ang="0">
                  <a:pos x="2515" y="54"/>
                </a:cxn>
                <a:cxn ang="0">
                  <a:pos x="2324" y="66"/>
                </a:cxn>
                <a:cxn ang="0">
                  <a:pos x="2101" y="90"/>
                </a:cxn>
                <a:cxn ang="0">
                  <a:pos x="1855" y="228"/>
                </a:cxn>
                <a:cxn ang="0">
                  <a:pos x="1591" y="337"/>
                </a:cxn>
                <a:cxn ang="0">
                  <a:pos x="1459" y="379"/>
                </a:cxn>
                <a:cxn ang="0">
                  <a:pos x="1417" y="361"/>
                </a:cxn>
                <a:cxn ang="0">
                  <a:pos x="1363" y="331"/>
                </a:cxn>
                <a:cxn ang="0">
                  <a:pos x="1344" y="312"/>
                </a:cxn>
                <a:cxn ang="0">
                  <a:pos x="1290" y="288"/>
                </a:cxn>
                <a:cxn ang="0">
                  <a:pos x="1230" y="252"/>
                </a:cxn>
                <a:cxn ang="0">
                  <a:pos x="1119" y="227"/>
                </a:cxn>
                <a:cxn ang="0">
                  <a:pos x="1320" y="438"/>
                </a:cxn>
                <a:cxn ang="0">
                  <a:pos x="960" y="558"/>
                </a:cxn>
                <a:cxn ang="0">
                  <a:pos x="474" y="630"/>
                </a:cxn>
                <a:cxn ang="0">
                  <a:pos x="132" y="781"/>
                </a:cxn>
                <a:cxn ang="0">
                  <a:pos x="234" y="847"/>
                </a:cxn>
                <a:cxn ang="0">
                  <a:pos x="925" y="739"/>
                </a:cxn>
                <a:cxn ang="0">
                  <a:pos x="637" y="925"/>
                </a:cxn>
                <a:cxn ang="0">
                  <a:pos x="1405" y="943"/>
                </a:cxn>
                <a:cxn ang="0">
                  <a:pos x="1447" y="943"/>
                </a:cxn>
                <a:cxn ang="0">
                  <a:pos x="2888" y="859"/>
                </a:cxn>
                <a:cxn ang="0">
                  <a:pos x="2582" y="708"/>
                </a:cxn>
                <a:cxn ang="0">
                  <a:pos x="2299" y="606"/>
                </a:cxn>
                <a:cxn ang="0">
                  <a:pos x="2606" y="588"/>
                </a:cxn>
                <a:cxn ang="0">
                  <a:pos x="3001" y="582"/>
                </a:cxn>
                <a:cxn ang="0">
                  <a:pos x="3452" y="438"/>
                </a:cxn>
                <a:cxn ang="0">
                  <a:pos x="3668" y="312"/>
                </a:cxn>
                <a:cxn ang="0">
                  <a:pos x="3482" y="300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/>
              <a:ahLst/>
              <a:cxnLst>
                <a:cxn ang="0">
                  <a:pos x="323" y="1186"/>
                </a:cxn>
                <a:cxn ang="0">
                  <a:pos x="490" y="1192"/>
                </a:cxn>
                <a:cxn ang="0">
                  <a:pos x="580" y="1150"/>
                </a:cxn>
                <a:cxn ang="0">
                  <a:pos x="813" y="1085"/>
                </a:cxn>
                <a:cxn ang="0">
                  <a:pos x="933" y="1055"/>
                </a:cxn>
                <a:cxn ang="0">
                  <a:pos x="759" y="989"/>
                </a:cxn>
                <a:cxn ang="0">
                  <a:pos x="556" y="953"/>
                </a:cxn>
                <a:cxn ang="0">
                  <a:pos x="197" y="971"/>
                </a:cxn>
                <a:cxn ang="0">
                  <a:pos x="299" y="893"/>
                </a:cxn>
                <a:cxn ang="0">
                  <a:pos x="496" y="803"/>
                </a:cxn>
                <a:cxn ang="0">
                  <a:pos x="694" y="671"/>
                </a:cxn>
                <a:cxn ang="0">
                  <a:pos x="700" y="671"/>
                </a:cxn>
                <a:cxn ang="0">
                  <a:pos x="712" y="665"/>
                </a:cxn>
                <a:cxn ang="0">
                  <a:pos x="753" y="647"/>
                </a:cxn>
                <a:cxn ang="0">
                  <a:pos x="777" y="641"/>
                </a:cxn>
                <a:cxn ang="0">
                  <a:pos x="789" y="629"/>
                </a:cxn>
                <a:cxn ang="0">
                  <a:pos x="795" y="617"/>
                </a:cxn>
                <a:cxn ang="0">
                  <a:pos x="789" y="611"/>
                </a:cxn>
                <a:cxn ang="0">
                  <a:pos x="783" y="599"/>
                </a:cxn>
                <a:cxn ang="0">
                  <a:pos x="783" y="575"/>
                </a:cxn>
                <a:cxn ang="0">
                  <a:pos x="795" y="545"/>
                </a:cxn>
                <a:cxn ang="0">
                  <a:pos x="807" y="515"/>
                </a:cxn>
                <a:cxn ang="0">
                  <a:pos x="825" y="485"/>
                </a:cxn>
                <a:cxn ang="0">
                  <a:pos x="837" y="455"/>
                </a:cxn>
                <a:cxn ang="0">
                  <a:pos x="843" y="437"/>
                </a:cxn>
                <a:cxn ang="0">
                  <a:pos x="849" y="431"/>
                </a:cxn>
                <a:cxn ang="0">
                  <a:pos x="849" y="347"/>
                </a:cxn>
                <a:cxn ang="0">
                  <a:pos x="849" y="341"/>
                </a:cxn>
                <a:cxn ang="0">
                  <a:pos x="855" y="335"/>
                </a:cxn>
                <a:cxn ang="0">
                  <a:pos x="873" y="305"/>
                </a:cxn>
                <a:cxn ang="0">
                  <a:pos x="885" y="269"/>
                </a:cxn>
                <a:cxn ang="0">
                  <a:pos x="897" y="239"/>
                </a:cxn>
                <a:cxn ang="0">
                  <a:pos x="903" y="227"/>
                </a:cxn>
                <a:cxn ang="0">
                  <a:pos x="909" y="215"/>
                </a:cxn>
                <a:cxn ang="0">
                  <a:pos x="927" y="173"/>
                </a:cxn>
                <a:cxn ang="0">
                  <a:pos x="945" y="137"/>
                </a:cxn>
                <a:cxn ang="0">
                  <a:pos x="951" y="125"/>
                </a:cxn>
                <a:cxn ang="0">
                  <a:pos x="951" y="119"/>
                </a:cxn>
                <a:cxn ang="0">
                  <a:pos x="969" y="0"/>
                </a:cxn>
                <a:cxn ang="0">
                  <a:pos x="945" y="47"/>
                </a:cxn>
                <a:cxn ang="0">
                  <a:pos x="783" y="113"/>
                </a:cxn>
                <a:cxn ang="0">
                  <a:pos x="706" y="161"/>
                </a:cxn>
                <a:cxn ang="0">
                  <a:pos x="460" y="233"/>
                </a:cxn>
                <a:cxn ang="0">
                  <a:pos x="281" y="287"/>
                </a:cxn>
                <a:cxn ang="0">
                  <a:pos x="173" y="293"/>
                </a:cxn>
                <a:cxn ang="0">
                  <a:pos x="12" y="485"/>
                </a:cxn>
                <a:cxn ang="0">
                  <a:pos x="0" y="509"/>
                </a:cxn>
                <a:cxn ang="0">
                  <a:pos x="0" y="1186"/>
                </a:cxn>
                <a:cxn ang="0">
                  <a:pos x="96" y="1180"/>
                </a:cxn>
                <a:cxn ang="0">
                  <a:pos x="323" y="1186"/>
                </a:cxn>
                <a:cxn ang="0">
                  <a:pos x="323" y="1186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/>
              <a:ahLst/>
              <a:cxnLst>
                <a:cxn ang="0">
                  <a:pos x="859" y="612"/>
                </a:cxn>
                <a:cxn ang="0">
                  <a:pos x="1087" y="853"/>
                </a:cxn>
                <a:cxn ang="0">
                  <a:pos x="961" y="913"/>
                </a:cxn>
                <a:cxn ang="0">
                  <a:pos x="786" y="883"/>
                </a:cxn>
                <a:cxn ang="0">
                  <a:pos x="450" y="931"/>
                </a:cxn>
                <a:cxn ang="0">
                  <a:pos x="150" y="1075"/>
                </a:cxn>
                <a:cxn ang="0">
                  <a:pos x="78" y="1165"/>
                </a:cxn>
                <a:cxn ang="0">
                  <a:pos x="361" y="1256"/>
                </a:cxn>
                <a:cxn ang="0">
                  <a:pos x="444" y="1316"/>
                </a:cxn>
                <a:cxn ang="0">
                  <a:pos x="697" y="1400"/>
                </a:cxn>
                <a:cxn ang="0">
                  <a:pos x="1026" y="1346"/>
                </a:cxn>
                <a:cxn ang="0">
                  <a:pos x="991" y="1412"/>
                </a:cxn>
                <a:cxn ang="0">
                  <a:pos x="804" y="1574"/>
                </a:cxn>
                <a:cxn ang="0">
                  <a:pos x="726" y="1718"/>
                </a:cxn>
                <a:cxn ang="0">
                  <a:pos x="768" y="1742"/>
                </a:cxn>
                <a:cxn ang="0">
                  <a:pos x="865" y="1693"/>
                </a:cxn>
                <a:cxn ang="0">
                  <a:pos x="991" y="1699"/>
                </a:cxn>
                <a:cxn ang="0">
                  <a:pos x="1135" y="1627"/>
                </a:cxn>
                <a:cxn ang="0">
                  <a:pos x="1183" y="1669"/>
                </a:cxn>
                <a:cxn ang="0">
                  <a:pos x="1399" y="1436"/>
                </a:cxn>
                <a:cxn ang="0">
                  <a:pos x="1615" y="1334"/>
                </a:cxn>
                <a:cxn ang="0">
                  <a:pos x="1645" y="1370"/>
                </a:cxn>
                <a:cxn ang="0">
                  <a:pos x="1681" y="1430"/>
                </a:cxn>
                <a:cxn ang="0">
                  <a:pos x="1699" y="1466"/>
                </a:cxn>
                <a:cxn ang="0">
                  <a:pos x="1747" y="1550"/>
                </a:cxn>
                <a:cxn ang="0">
                  <a:pos x="1772" y="1586"/>
                </a:cxn>
                <a:cxn ang="0">
                  <a:pos x="2124" y="2248"/>
                </a:cxn>
                <a:cxn ang="0">
                  <a:pos x="1693" y="1322"/>
                </a:cxn>
                <a:cxn ang="0">
                  <a:pos x="1861" y="1165"/>
                </a:cxn>
                <a:cxn ang="0">
                  <a:pos x="2173" y="1099"/>
                </a:cxn>
                <a:cxn ang="0">
                  <a:pos x="2390" y="1009"/>
                </a:cxn>
                <a:cxn ang="0">
                  <a:pos x="2570" y="805"/>
                </a:cxn>
                <a:cxn ang="0">
                  <a:pos x="2342" y="781"/>
                </a:cxn>
                <a:cxn ang="0">
                  <a:pos x="2114" y="763"/>
                </a:cxn>
                <a:cxn ang="0">
                  <a:pos x="2408" y="433"/>
                </a:cxn>
                <a:cxn ang="0">
                  <a:pos x="2426" y="421"/>
                </a:cxn>
                <a:cxn ang="0">
                  <a:pos x="2474" y="379"/>
                </a:cxn>
                <a:cxn ang="0">
                  <a:pos x="2492" y="355"/>
                </a:cxn>
                <a:cxn ang="0">
                  <a:pos x="2474" y="337"/>
                </a:cxn>
                <a:cxn ang="0">
                  <a:pos x="2474" y="271"/>
                </a:cxn>
                <a:cxn ang="0">
                  <a:pos x="2492" y="192"/>
                </a:cxn>
                <a:cxn ang="0">
                  <a:pos x="2504" y="132"/>
                </a:cxn>
                <a:cxn ang="0">
                  <a:pos x="2492" y="36"/>
                </a:cxn>
                <a:cxn ang="0">
                  <a:pos x="2492" y="24"/>
                </a:cxn>
                <a:cxn ang="0">
                  <a:pos x="2102" y="0"/>
                </a:cxn>
                <a:cxn ang="0">
                  <a:pos x="1909" y="90"/>
                </a:cxn>
                <a:cxn ang="0">
                  <a:pos x="1747" y="535"/>
                </a:cxn>
                <a:cxn ang="0">
                  <a:pos x="1711" y="469"/>
                </a:cxn>
                <a:cxn ang="0">
                  <a:pos x="1633" y="144"/>
                </a:cxn>
                <a:cxn ang="0">
                  <a:pos x="1579" y="0"/>
                </a:cxn>
                <a:cxn ang="0">
                  <a:pos x="738" y="186"/>
                </a:cxn>
                <a:cxn ang="0">
                  <a:pos x="756" y="46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/>
              <a:ahLst/>
              <a:cxnLst>
                <a:cxn ang="0">
                  <a:pos x="1034" y="767"/>
                </a:cxn>
                <a:cxn ang="0">
                  <a:pos x="1190" y="1235"/>
                </a:cxn>
                <a:cxn ang="0">
                  <a:pos x="956" y="1193"/>
                </a:cxn>
                <a:cxn ang="0">
                  <a:pos x="723" y="1127"/>
                </a:cxn>
                <a:cxn ang="0">
                  <a:pos x="442" y="1109"/>
                </a:cxn>
                <a:cxn ang="0">
                  <a:pos x="0" y="1079"/>
                </a:cxn>
                <a:cxn ang="0">
                  <a:pos x="30" y="1115"/>
                </a:cxn>
                <a:cxn ang="0">
                  <a:pos x="496" y="1133"/>
                </a:cxn>
                <a:cxn ang="0">
                  <a:pos x="777" y="1187"/>
                </a:cxn>
                <a:cxn ang="0">
                  <a:pos x="1130" y="1301"/>
                </a:cxn>
                <a:cxn ang="0">
                  <a:pos x="1070" y="1319"/>
                </a:cxn>
                <a:cxn ang="0">
                  <a:pos x="711" y="1505"/>
                </a:cxn>
                <a:cxn ang="0">
                  <a:pos x="765" y="1481"/>
                </a:cxn>
                <a:cxn ang="0">
                  <a:pos x="861" y="1439"/>
                </a:cxn>
                <a:cxn ang="0">
                  <a:pos x="1022" y="1355"/>
                </a:cxn>
                <a:cxn ang="0">
                  <a:pos x="1214" y="1295"/>
                </a:cxn>
                <a:cxn ang="0">
                  <a:pos x="1267" y="1223"/>
                </a:cxn>
                <a:cxn ang="0">
                  <a:pos x="1632" y="1043"/>
                </a:cxn>
                <a:cxn ang="0">
                  <a:pos x="1931" y="953"/>
                </a:cxn>
                <a:cxn ang="0">
                  <a:pos x="2176" y="821"/>
                </a:cxn>
                <a:cxn ang="0">
                  <a:pos x="1961" y="911"/>
                </a:cxn>
                <a:cxn ang="0">
                  <a:pos x="1656" y="989"/>
                </a:cxn>
                <a:cxn ang="0">
                  <a:pos x="1339" y="1151"/>
                </a:cxn>
                <a:cxn ang="0">
                  <a:pos x="1501" y="905"/>
                </a:cxn>
                <a:cxn ang="0">
                  <a:pos x="1620" y="545"/>
                </a:cxn>
                <a:cxn ang="0">
                  <a:pos x="1740" y="372"/>
                </a:cxn>
                <a:cxn ang="0">
                  <a:pos x="1979" y="60"/>
                </a:cxn>
                <a:cxn ang="0">
                  <a:pos x="2003" y="0"/>
                </a:cxn>
                <a:cxn ang="0">
                  <a:pos x="1973" y="0"/>
                </a:cxn>
                <a:cxn ang="0">
                  <a:pos x="1596" y="480"/>
                </a:cxn>
                <a:cxn ang="0">
                  <a:pos x="1477" y="887"/>
                </a:cxn>
                <a:cxn ang="0">
                  <a:pos x="1255" y="1175"/>
                </a:cxn>
                <a:cxn ang="0">
                  <a:pos x="1130" y="905"/>
                </a:cxn>
                <a:cxn ang="0">
                  <a:pos x="1010" y="540"/>
                </a:cxn>
                <a:cxn ang="0">
                  <a:pos x="885" y="222"/>
                </a:cxn>
                <a:cxn ang="0">
                  <a:pos x="789" y="0"/>
                </a:cxn>
                <a:cxn ang="0">
                  <a:pos x="753" y="0"/>
                </a:cxn>
                <a:cxn ang="0">
                  <a:pos x="903" y="354"/>
                </a:cxn>
                <a:cxn ang="0">
                  <a:pos x="1034" y="767"/>
                </a:cxn>
                <a:cxn ang="0">
                  <a:pos x="1034" y="767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/>
              <a:ahLst/>
              <a:cxnLst>
                <a:cxn ang="0">
                  <a:pos x="161" y="564"/>
                </a:cxn>
                <a:cxn ang="0">
                  <a:pos x="329" y="438"/>
                </a:cxn>
                <a:cxn ang="0">
                  <a:pos x="646" y="216"/>
                </a:cxn>
                <a:cxn ang="0">
                  <a:pos x="813" y="0"/>
                </a:cxn>
                <a:cxn ang="0">
                  <a:pos x="676" y="150"/>
                </a:cxn>
                <a:cxn ang="0">
                  <a:pos x="144" y="504"/>
                </a:cxn>
                <a:cxn ang="0">
                  <a:pos x="0" y="732"/>
                </a:cxn>
                <a:cxn ang="0">
                  <a:pos x="0" y="804"/>
                </a:cxn>
                <a:cxn ang="0">
                  <a:pos x="161" y="564"/>
                </a:cxn>
                <a:cxn ang="0">
                  <a:pos x="161" y="564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/>
              <a:ahLst/>
              <a:cxnLst>
                <a:cxn ang="0">
                  <a:pos x="460" y="66"/>
                </a:cxn>
                <a:cxn ang="0">
                  <a:pos x="759" y="0"/>
                </a:cxn>
                <a:cxn ang="0">
                  <a:pos x="496" y="36"/>
                </a:cxn>
                <a:cxn ang="0">
                  <a:pos x="138" y="48"/>
                </a:cxn>
                <a:cxn ang="0">
                  <a:pos x="0" y="78"/>
                </a:cxn>
                <a:cxn ang="0">
                  <a:pos x="0" y="107"/>
                </a:cxn>
                <a:cxn ang="0">
                  <a:pos x="96" y="89"/>
                </a:cxn>
                <a:cxn ang="0">
                  <a:pos x="460" y="66"/>
                </a:cxn>
                <a:cxn ang="0">
                  <a:pos x="460" y="66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/>
              <a:ahLst/>
              <a:cxnLst>
                <a:cxn ang="0">
                  <a:pos x="1387" y="239"/>
                </a:cxn>
                <a:cxn ang="0">
                  <a:pos x="1734" y="233"/>
                </a:cxn>
                <a:cxn ang="0">
                  <a:pos x="2087" y="251"/>
                </a:cxn>
                <a:cxn ang="0">
                  <a:pos x="2505" y="233"/>
                </a:cxn>
                <a:cxn ang="0">
                  <a:pos x="3169" y="204"/>
                </a:cxn>
                <a:cxn ang="0">
                  <a:pos x="3115" y="186"/>
                </a:cxn>
                <a:cxn ang="0">
                  <a:pos x="2422" y="221"/>
                </a:cxn>
                <a:cxn ang="0">
                  <a:pos x="2003" y="221"/>
                </a:cxn>
                <a:cxn ang="0">
                  <a:pos x="1459" y="186"/>
                </a:cxn>
                <a:cxn ang="0">
                  <a:pos x="1543" y="168"/>
                </a:cxn>
                <a:cxn ang="0">
                  <a:pos x="2039" y="0"/>
                </a:cxn>
                <a:cxn ang="0">
                  <a:pos x="1961" y="24"/>
                </a:cxn>
                <a:cxn ang="0">
                  <a:pos x="1836" y="66"/>
                </a:cxn>
                <a:cxn ang="0">
                  <a:pos x="1602" y="138"/>
                </a:cxn>
                <a:cxn ang="0">
                  <a:pos x="1339" y="198"/>
                </a:cxn>
                <a:cxn ang="0">
                  <a:pos x="1268" y="251"/>
                </a:cxn>
                <a:cxn ang="0">
                  <a:pos x="765" y="413"/>
                </a:cxn>
                <a:cxn ang="0">
                  <a:pos x="335" y="503"/>
                </a:cxn>
                <a:cxn ang="0">
                  <a:pos x="0" y="617"/>
                </a:cxn>
                <a:cxn ang="0">
                  <a:pos x="299" y="539"/>
                </a:cxn>
                <a:cxn ang="0">
                  <a:pos x="735" y="449"/>
                </a:cxn>
                <a:cxn ang="0">
                  <a:pos x="1178" y="311"/>
                </a:cxn>
                <a:cxn ang="0">
                  <a:pos x="981" y="491"/>
                </a:cxn>
                <a:cxn ang="0">
                  <a:pos x="867" y="743"/>
                </a:cxn>
                <a:cxn ang="0">
                  <a:pos x="861" y="743"/>
                </a:cxn>
                <a:cxn ang="0">
                  <a:pos x="933" y="743"/>
                </a:cxn>
                <a:cxn ang="0">
                  <a:pos x="1022" y="497"/>
                </a:cxn>
                <a:cxn ang="0">
                  <a:pos x="1297" y="281"/>
                </a:cxn>
                <a:cxn ang="0">
                  <a:pos x="1531" y="449"/>
                </a:cxn>
                <a:cxn ang="0">
                  <a:pos x="1770" y="677"/>
                </a:cxn>
                <a:cxn ang="0">
                  <a:pos x="1854" y="743"/>
                </a:cxn>
                <a:cxn ang="0">
                  <a:pos x="1919" y="743"/>
                </a:cxn>
                <a:cxn ang="0">
                  <a:pos x="1692" y="527"/>
                </a:cxn>
                <a:cxn ang="0">
                  <a:pos x="1387" y="239"/>
                </a:cxn>
                <a:cxn ang="0">
                  <a:pos x="1387" y="23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/>
              <a:ahLst/>
              <a:cxnLst>
                <a:cxn ang="0">
                  <a:pos x="5740" y="288"/>
                </a:cxn>
                <a:cxn ang="0">
                  <a:pos x="0" y="288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288"/>
                </a:cxn>
                <a:cxn ang="0">
                  <a:pos x="5740" y="288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/>
              <a:ahLst/>
              <a:cxnLst>
                <a:cxn ang="0">
                  <a:pos x="5740" y="288"/>
                </a:cxn>
                <a:cxn ang="0">
                  <a:pos x="0" y="288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288"/>
                </a:cxn>
                <a:cxn ang="0">
                  <a:pos x="5740" y="288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/>
              <a:ahLst/>
              <a:cxnLst>
                <a:cxn ang="0">
                  <a:pos x="5740" y="288"/>
                </a:cxn>
                <a:cxn ang="0">
                  <a:pos x="0" y="288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288"/>
                </a:cxn>
                <a:cxn ang="0">
                  <a:pos x="5740" y="288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/>
              <a:ahLst/>
              <a:cxnLst>
                <a:cxn ang="0">
                  <a:pos x="871" y="1423"/>
                </a:cxn>
                <a:cxn ang="0">
                  <a:pos x="907" y="1393"/>
                </a:cxn>
                <a:cxn ang="0">
                  <a:pos x="991" y="1320"/>
                </a:cxn>
                <a:cxn ang="0">
                  <a:pos x="1033" y="1297"/>
                </a:cxn>
                <a:cxn ang="0">
                  <a:pos x="1086" y="1249"/>
                </a:cxn>
                <a:cxn ang="0">
                  <a:pos x="1123" y="1219"/>
                </a:cxn>
                <a:cxn ang="0">
                  <a:pos x="1057" y="1153"/>
                </a:cxn>
                <a:cxn ang="0">
                  <a:pos x="877" y="1021"/>
                </a:cxn>
                <a:cxn ang="0">
                  <a:pos x="655" y="907"/>
                </a:cxn>
                <a:cxn ang="0">
                  <a:pos x="655" y="846"/>
                </a:cxn>
                <a:cxn ang="0">
                  <a:pos x="643" y="708"/>
                </a:cxn>
                <a:cxn ang="0">
                  <a:pos x="552" y="642"/>
                </a:cxn>
                <a:cxn ang="0">
                  <a:pos x="510" y="570"/>
                </a:cxn>
                <a:cxn ang="0">
                  <a:pos x="637" y="564"/>
                </a:cxn>
                <a:cxn ang="0">
                  <a:pos x="763" y="570"/>
                </a:cxn>
                <a:cxn ang="0">
                  <a:pos x="1091" y="850"/>
                </a:cxn>
                <a:cxn ang="0">
                  <a:pos x="1009" y="566"/>
                </a:cxn>
                <a:cxn ang="0">
                  <a:pos x="1054" y="265"/>
                </a:cxn>
                <a:cxn ang="0">
                  <a:pos x="1249" y="0"/>
                </a:cxn>
                <a:cxn ang="0">
                  <a:pos x="1466" y="292"/>
                </a:cxn>
                <a:cxn ang="0">
                  <a:pos x="1475" y="548"/>
                </a:cxn>
                <a:cxn ang="0">
                  <a:pos x="1567" y="630"/>
                </a:cxn>
                <a:cxn ang="0">
                  <a:pos x="1795" y="365"/>
                </a:cxn>
                <a:cxn ang="0">
                  <a:pos x="2245" y="150"/>
                </a:cxn>
                <a:cxn ang="0">
                  <a:pos x="2618" y="180"/>
                </a:cxn>
                <a:cxn ang="0">
                  <a:pos x="3050" y="150"/>
                </a:cxn>
                <a:cxn ang="0">
                  <a:pos x="3140" y="210"/>
                </a:cxn>
                <a:cxn ang="0">
                  <a:pos x="2990" y="210"/>
                </a:cxn>
                <a:cxn ang="0">
                  <a:pos x="2834" y="377"/>
                </a:cxn>
                <a:cxn ang="0">
                  <a:pos x="2702" y="648"/>
                </a:cxn>
                <a:cxn ang="0">
                  <a:pos x="2582" y="828"/>
                </a:cxn>
                <a:cxn ang="0">
                  <a:pos x="2234" y="1009"/>
                </a:cxn>
                <a:cxn ang="0">
                  <a:pos x="1963" y="1075"/>
                </a:cxn>
                <a:cxn ang="0">
                  <a:pos x="2257" y="1111"/>
                </a:cxn>
                <a:cxn ang="0">
                  <a:pos x="2600" y="1207"/>
                </a:cxn>
                <a:cxn ang="0">
                  <a:pos x="2894" y="1441"/>
                </a:cxn>
                <a:cxn ang="0">
                  <a:pos x="3122" y="1555"/>
                </a:cxn>
                <a:cxn ang="0">
                  <a:pos x="3032" y="1585"/>
                </a:cxn>
                <a:cxn ang="0">
                  <a:pos x="3008" y="1591"/>
                </a:cxn>
                <a:cxn ang="0">
                  <a:pos x="2960" y="1597"/>
                </a:cxn>
                <a:cxn ang="0">
                  <a:pos x="2882" y="1609"/>
                </a:cxn>
                <a:cxn ang="0">
                  <a:pos x="2846" y="1609"/>
                </a:cxn>
                <a:cxn ang="0">
                  <a:pos x="2774" y="1615"/>
                </a:cxn>
                <a:cxn ang="0">
                  <a:pos x="2726" y="1621"/>
                </a:cxn>
                <a:cxn ang="0">
                  <a:pos x="2708" y="1621"/>
                </a:cxn>
                <a:cxn ang="0">
                  <a:pos x="2594" y="1657"/>
                </a:cxn>
                <a:cxn ang="0">
                  <a:pos x="2533" y="1663"/>
                </a:cxn>
                <a:cxn ang="0">
                  <a:pos x="2444" y="1675"/>
                </a:cxn>
                <a:cxn ang="0">
                  <a:pos x="2378" y="1687"/>
                </a:cxn>
                <a:cxn ang="0">
                  <a:pos x="2360" y="1705"/>
                </a:cxn>
                <a:cxn ang="0">
                  <a:pos x="2305" y="1687"/>
                </a:cxn>
                <a:cxn ang="0">
                  <a:pos x="2263" y="1663"/>
                </a:cxn>
                <a:cxn ang="0">
                  <a:pos x="2017" y="1585"/>
                </a:cxn>
                <a:cxn ang="0">
                  <a:pos x="1711" y="1453"/>
                </a:cxn>
                <a:cxn ang="0">
                  <a:pos x="1880" y="1844"/>
                </a:cxn>
                <a:cxn ang="0">
                  <a:pos x="1771" y="1922"/>
                </a:cxn>
                <a:cxn ang="0">
                  <a:pos x="1531" y="1753"/>
                </a:cxn>
                <a:cxn ang="0">
                  <a:pos x="1411" y="1477"/>
                </a:cxn>
                <a:cxn ang="0">
                  <a:pos x="1219" y="1291"/>
                </a:cxn>
                <a:cxn ang="0">
                  <a:pos x="127" y="2006"/>
                </a:cxn>
                <a:cxn ang="0">
                  <a:pos x="865" y="1429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/>
              <a:ahLst/>
              <a:cxnLst>
                <a:cxn ang="0">
                  <a:pos x="318" y="1078"/>
                </a:cxn>
                <a:cxn ang="0">
                  <a:pos x="217" y="928"/>
                </a:cxn>
                <a:cxn ang="0">
                  <a:pos x="102" y="808"/>
                </a:cxn>
                <a:cxn ang="0">
                  <a:pos x="36" y="742"/>
                </a:cxn>
                <a:cxn ang="0">
                  <a:pos x="0" y="700"/>
                </a:cxn>
                <a:cxn ang="0">
                  <a:pos x="270" y="958"/>
                </a:cxn>
                <a:cxn ang="0">
                  <a:pos x="294" y="1006"/>
                </a:cxn>
                <a:cxn ang="0">
                  <a:pos x="367" y="670"/>
                </a:cxn>
                <a:cxn ang="0">
                  <a:pos x="379" y="411"/>
                </a:cxn>
                <a:cxn ang="0">
                  <a:pos x="347" y="118"/>
                </a:cxn>
                <a:cxn ang="0">
                  <a:pos x="393" y="0"/>
                </a:cxn>
                <a:cxn ang="0">
                  <a:pos x="397" y="357"/>
                </a:cxn>
                <a:cxn ang="0">
                  <a:pos x="421" y="609"/>
                </a:cxn>
                <a:cxn ang="0">
                  <a:pos x="385" y="826"/>
                </a:cxn>
                <a:cxn ang="0">
                  <a:pos x="385" y="1036"/>
                </a:cxn>
                <a:cxn ang="0">
                  <a:pos x="877" y="784"/>
                </a:cxn>
                <a:cxn ang="0">
                  <a:pos x="1309" y="555"/>
                </a:cxn>
                <a:cxn ang="0">
                  <a:pos x="1802" y="249"/>
                </a:cxn>
                <a:cxn ang="0">
                  <a:pos x="2096" y="69"/>
                </a:cxn>
                <a:cxn ang="0">
                  <a:pos x="1814" y="279"/>
                </a:cxn>
                <a:cxn ang="0">
                  <a:pos x="1453" y="501"/>
                </a:cxn>
                <a:cxn ang="0">
                  <a:pos x="1123" y="700"/>
                </a:cxn>
                <a:cxn ang="0">
                  <a:pos x="739" y="898"/>
                </a:cxn>
                <a:cxn ang="0">
                  <a:pos x="463" y="1084"/>
                </a:cxn>
                <a:cxn ang="0">
                  <a:pos x="817" y="1193"/>
                </a:cxn>
                <a:cxn ang="0">
                  <a:pos x="1285" y="1187"/>
                </a:cxn>
                <a:cxn ang="0">
                  <a:pos x="1916" y="1396"/>
                </a:cxn>
                <a:cxn ang="0">
                  <a:pos x="2144" y="1420"/>
                </a:cxn>
                <a:cxn ang="0">
                  <a:pos x="1814" y="1408"/>
                </a:cxn>
                <a:cxn ang="0">
                  <a:pos x="1435" y="1288"/>
                </a:cxn>
                <a:cxn ang="0">
                  <a:pos x="1219" y="1229"/>
                </a:cxn>
                <a:cxn ang="0">
                  <a:pos x="799" y="1223"/>
                </a:cxn>
                <a:cxn ang="0">
                  <a:pos x="505" y="1145"/>
                </a:cxn>
                <a:cxn ang="0">
                  <a:pos x="733" y="1378"/>
                </a:cxn>
                <a:cxn ang="0">
                  <a:pos x="877" y="1619"/>
                </a:cxn>
                <a:cxn ang="0">
                  <a:pos x="1009" y="1787"/>
                </a:cxn>
                <a:cxn ang="0">
                  <a:pos x="817" y="1607"/>
                </a:cxn>
                <a:cxn ang="0">
                  <a:pos x="673" y="1372"/>
                </a:cxn>
                <a:cxn ang="0">
                  <a:pos x="415" y="1109"/>
                </a:cxn>
                <a:cxn ang="0">
                  <a:pos x="318" y="1078"/>
                </a:cxn>
                <a:cxn ang="0">
                  <a:pos x="318" y="1078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/>
              <a:ahLst/>
              <a:cxnLst>
                <a:cxn ang="0">
                  <a:pos x="1814" y="606"/>
                </a:cxn>
                <a:cxn ang="0">
                  <a:pos x="1615" y="252"/>
                </a:cxn>
                <a:cxn ang="0">
                  <a:pos x="1345" y="132"/>
                </a:cxn>
                <a:cxn ang="0">
                  <a:pos x="1381" y="492"/>
                </a:cxn>
                <a:cxn ang="0">
                  <a:pos x="955" y="221"/>
                </a:cxn>
                <a:cxn ang="0">
                  <a:pos x="877" y="161"/>
                </a:cxn>
                <a:cxn ang="0">
                  <a:pos x="841" y="167"/>
                </a:cxn>
                <a:cxn ang="0">
                  <a:pos x="720" y="161"/>
                </a:cxn>
                <a:cxn ang="0">
                  <a:pos x="613" y="144"/>
                </a:cxn>
                <a:cxn ang="0">
                  <a:pos x="492" y="161"/>
                </a:cxn>
                <a:cxn ang="0">
                  <a:pos x="432" y="150"/>
                </a:cxn>
                <a:cxn ang="0">
                  <a:pos x="342" y="138"/>
                </a:cxn>
                <a:cxn ang="0">
                  <a:pos x="246" y="126"/>
                </a:cxn>
                <a:cxn ang="0">
                  <a:pos x="174" y="114"/>
                </a:cxn>
                <a:cxn ang="0">
                  <a:pos x="216" y="240"/>
                </a:cxn>
                <a:cxn ang="0">
                  <a:pos x="607" y="588"/>
                </a:cxn>
                <a:cxn ang="0">
                  <a:pos x="1177" y="817"/>
                </a:cxn>
                <a:cxn ang="0">
                  <a:pos x="972" y="871"/>
                </a:cxn>
                <a:cxn ang="0">
                  <a:pos x="492" y="1111"/>
                </a:cxn>
                <a:cxn ang="0">
                  <a:pos x="276" y="1441"/>
                </a:cxn>
                <a:cxn ang="0">
                  <a:pos x="42" y="1441"/>
                </a:cxn>
                <a:cxn ang="0">
                  <a:pos x="367" y="1585"/>
                </a:cxn>
                <a:cxn ang="0">
                  <a:pos x="949" y="1712"/>
                </a:cxn>
                <a:cxn ang="0">
                  <a:pos x="1519" y="1537"/>
                </a:cxn>
                <a:cxn ang="0">
                  <a:pos x="1735" y="1513"/>
                </a:cxn>
                <a:cxn ang="0">
                  <a:pos x="1723" y="1802"/>
                </a:cxn>
                <a:cxn ang="0">
                  <a:pos x="2042" y="2229"/>
                </a:cxn>
                <a:cxn ang="0">
                  <a:pos x="2191" y="2133"/>
                </a:cxn>
                <a:cxn ang="0">
                  <a:pos x="2270" y="1970"/>
                </a:cxn>
                <a:cxn ang="0">
                  <a:pos x="2233" y="1573"/>
                </a:cxn>
                <a:cxn ang="0">
                  <a:pos x="2294" y="1483"/>
                </a:cxn>
                <a:cxn ang="0">
                  <a:pos x="2588" y="1688"/>
                </a:cxn>
                <a:cxn ang="0">
                  <a:pos x="2695" y="1682"/>
                </a:cxn>
                <a:cxn ang="0">
                  <a:pos x="2588" y="1543"/>
                </a:cxn>
                <a:cxn ang="0">
                  <a:pos x="2510" y="1357"/>
                </a:cxn>
                <a:cxn ang="0">
                  <a:pos x="2354" y="1184"/>
                </a:cxn>
                <a:cxn ang="0">
                  <a:pos x="2102" y="931"/>
                </a:cxn>
                <a:cxn ang="0">
                  <a:pos x="2137" y="907"/>
                </a:cxn>
                <a:cxn ang="0">
                  <a:pos x="2215" y="871"/>
                </a:cxn>
                <a:cxn ang="0">
                  <a:pos x="2324" y="817"/>
                </a:cxn>
                <a:cxn ang="0">
                  <a:pos x="2372" y="787"/>
                </a:cxn>
                <a:cxn ang="0">
                  <a:pos x="2078" y="865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/>
              <a:ahLst/>
              <a:cxnLst>
                <a:cxn ang="0">
                  <a:pos x="1842" y="851"/>
                </a:cxn>
                <a:cxn ang="0">
                  <a:pos x="1937" y="1019"/>
                </a:cxn>
                <a:cxn ang="0">
                  <a:pos x="2051" y="1168"/>
                </a:cxn>
                <a:cxn ang="0">
                  <a:pos x="2117" y="1246"/>
                </a:cxn>
                <a:cxn ang="0">
                  <a:pos x="2153" y="1294"/>
                </a:cxn>
                <a:cxn ang="0">
                  <a:pos x="1889" y="977"/>
                </a:cxn>
                <a:cxn ang="0">
                  <a:pos x="1860" y="929"/>
                </a:cxn>
                <a:cxn ang="0">
                  <a:pos x="1782" y="1240"/>
                </a:cxn>
                <a:cxn ang="0">
                  <a:pos x="1770" y="1486"/>
                </a:cxn>
                <a:cxn ang="0">
                  <a:pos x="1818" y="1906"/>
                </a:cxn>
                <a:cxn ang="0">
                  <a:pos x="1788" y="1930"/>
                </a:cxn>
                <a:cxn ang="0">
                  <a:pos x="1746" y="1534"/>
                </a:cxn>
                <a:cxn ang="0">
                  <a:pos x="1728" y="1288"/>
                </a:cxn>
                <a:cxn ang="0">
                  <a:pos x="1764" y="1085"/>
                </a:cxn>
                <a:cxn ang="0">
                  <a:pos x="1770" y="875"/>
                </a:cxn>
                <a:cxn ang="0">
                  <a:pos x="1268" y="1007"/>
                </a:cxn>
                <a:cxn ang="0">
                  <a:pos x="825" y="1132"/>
                </a:cxn>
                <a:cxn ang="0">
                  <a:pos x="323" y="1312"/>
                </a:cxn>
                <a:cxn ang="0">
                  <a:pos x="18" y="1420"/>
                </a:cxn>
                <a:cxn ang="0">
                  <a:pos x="311" y="1282"/>
                </a:cxn>
                <a:cxn ang="0">
                  <a:pos x="682" y="1144"/>
                </a:cxn>
                <a:cxn ang="0">
                  <a:pos x="1022" y="1037"/>
                </a:cxn>
                <a:cxn ang="0">
                  <a:pos x="1411" y="929"/>
                </a:cxn>
                <a:cxn ang="0">
                  <a:pos x="1692" y="815"/>
                </a:cxn>
                <a:cxn ang="0">
                  <a:pos x="1333" y="623"/>
                </a:cxn>
                <a:cxn ang="0">
                  <a:pos x="861" y="515"/>
                </a:cxn>
                <a:cxn ang="0">
                  <a:pos x="227" y="161"/>
                </a:cxn>
                <a:cxn ang="0">
                  <a:pos x="0" y="83"/>
                </a:cxn>
                <a:cxn ang="0">
                  <a:pos x="329" y="179"/>
                </a:cxn>
                <a:cxn ang="0">
                  <a:pos x="712" y="383"/>
                </a:cxn>
                <a:cxn ang="0">
                  <a:pos x="933" y="491"/>
                </a:cxn>
                <a:cxn ang="0">
                  <a:pos x="1351" y="593"/>
                </a:cxn>
                <a:cxn ang="0">
                  <a:pos x="1650" y="743"/>
                </a:cxn>
                <a:cxn ang="0">
                  <a:pos x="1423" y="461"/>
                </a:cxn>
                <a:cxn ang="0">
                  <a:pos x="1286" y="191"/>
                </a:cxn>
                <a:cxn ang="0">
                  <a:pos x="1154" y="0"/>
                </a:cxn>
                <a:cxn ang="0">
                  <a:pos x="1339" y="215"/>
                </a:cxn>
                <a:cxn ang="0">
                  <a:pos x="1489" y="485"/>
                </a:cxn>
                <a:cxn ang="0">
                  <a:pos x="1746" y="803"/>
                </a:cxn>
                <a:cxn ang="0">
                  <a:pos x="1842" y="851"/>
                </a:cxn>
                <a:cxn ang="0">
                  <a:pos x="1842" y="85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1285" name="Rectangle 2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8800"/>
            <a:ext cx="7772400" cy="1736725"/>
          </a:xfrm>
        </p:spPr>
        <p:txBody>
          <a:bodyPr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1286" name="Rectangle 2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3" name="Rectangle 23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DEE787-7FE1-4E23-8510-87F94EBDF2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F9A881-51F8-4126-924A-11D2570FCA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F6F060-5152-4B3E-9C6F-49F07E3F1D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E707F1-C22C-4064-A03F-0B572B1D24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67EE6C-56ED-4B79-8620-491F4928ED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F9D4B0-F879-4C65-8BBA-686EE67FCB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D4195C-29CE-4458-8918-B8CBA385C0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E867A9-0E62-41B2-90C8-59AA1745DA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12541C-7D32-4EB9-98D0-4E3A64BA28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427F53-DC14-445F-99A6-F4871314F5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B51A91-8B99-48C9-9A80-1263E8A901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7A8AF8-28AE-4BF3-9D57-C778C23A06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10243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/>
              <a:ahLst/>
              <a:cxnLst>
                <a:cxn ang="0">
                  <a:pos x="744" y="1669"/>
                </a:cxn>
                <a:cxn ang="0">
                  <a:pos x="852" y="1400"/>
                </a:cxn>
                <a:cxn ang="0">
                  <a:pos x="876" y="1171"/>
                </a:cxn>
                <a:cxn ang="0">
                  <a:pos x="979" y="1370"/>
                </a:cxn>
                <a:cxn ang="0">
                  <a:pos x="1231" y="1621"/>
                </a:cxn>
                <a:cxn ang="0">
                  <a:pos x="1471" y="1693"/>
                </a:cxn>
                <a:cxn ang="0">
                  <a:pos x="1819" y="1678"/>
                </a:cxn>
                <a:cxn ang="0">
                  <a:pos x="1893" y="1513"/>
                </a:cxn>
                <a:cxn ang="0">
                  <a:pos x="1874" y="1285"/>
                </a:cxn>
                <a:cxn ang="0">
                  <a:pos x="1783" y="967"/>
                </a:cxn>
                <a:cxn ang="0">
                  <a:pos x="1289" y="873"/>
                </a:cxn>
                <a:cxn ang="0">
                  <a:pos x="1549" y="745"/>
                </a:cxn>
                <a:cxn ang="0">
                  <a:pos x="1753" y="732"/>
                </a:cxn>
                <a:cxn ang="0">
                  <a:pos x="2107" y="618"/>
                </a:cxn>
                <a:cxn ang="0">
                  <a:pos x="2377" y="438"/>
                </a:cxn>
                <a:cxn ang="0">
                  <a:pos x="2420" y="343"/>
                </a:cxn>
                <a:cxn ang="0">
                  <a:pos x="2077" y="331"/>
                </a:cxn>
                <a:cxn ang="0">
                  <a:pos x="1951" y="301"/>
                </a:cxn>
                <a:cxn ang="0">
                  <a:pos x="1645" y="289"/>
                </a:cxn>
                <a:cxn ang="0">
                  <a:pos x="1297" y="408"/>
                </a:cxn>
                <a:cxn ang="0">
                  <a:pos x="1308" y="337"/>
                </a:cxn>
                <a:cxn ang="0">
                  <a:pos x="1453" y="168"/>
                </a:cxn>
                <a:cxn ang="0">
                  <a:pos x="1477" y="36"/>
                </a:cxn>
                <a:cxn ang="0">
                  <a:pos x="1417" y="24"/>
                </a:cxn>
                <a:cxn ang="0">
                  <a:pos x="1189" y="102"/>
                </a:cxn>
                <a:cxn ang="0">
                  <a:pos x="1026" y="144"/>
                </a:cxn>
                <a:cxn ang="0">
                  <a:pos x="889" y="331"/>
                </a:cxn>
                <a:cxn ang="0">
                  <a:pos x="726" y="480"/>
                </a:cxn>
                <a:cxn ang="0">
                  <a:pos x="643" y="540"/>
                </a:cxn>
                <a:cxn ang="0">
                  <a:pos x="600" y="516"/>
                </a:cxn>
                <a:cxn ang="0">
                  <a:pos x="552" y="486"/>
                </a:cxn>
                <a:cxn ang="0">
                  <a:pos x="528" y="462"/>
                </a:cxn>
                <a:cxn ang="0">
                  <a:pos x="474" y="426"/>
                </a:cxn>
                <a:cxn ang="0">
                  <a:pos x="415" y="390"/>
                </a:cxn>
                <a:cxn ang="0">
                  <a:pos x="366" y="366"/>
                </a:cxn>
                <a:cxn ang="0">
                  <a:pos x="192" y="234"/>
                </a:cxn>
                <a:cxn ang="0">
                  <a:pos x="570" y="564"/>
                </a:cxn>
                <a:cxn ang="0">
                  <a:pos x="444" y="732"/>
                </a:cxn>
                <a:cxn ang="0">
                  <a:pos x="318" y="787"/>
                </a:cxn>
                <a:cxn ang="0">
                  <a:pos x="127" y="853"/>
                </a:cxn>
                <a:cxn ang="0">
                  <a:pos x="0" y="1165"/>
                </a:cxn>
                <a:cxn ang="0">
                  <a:pos x="372" y="1015"/>
                </a:cxn>
                <a:cxn ang="0">
                  <a:pos x="222" y="1262"/>
                </a:cxn>
                <a:cxn ang="0">
                  <a:pos x="139" y="1459"/>
                </a:cxn>
                <a:cxn ang="0">
                  <a:pos x="102" y="1495"/>
                </a:cxn>
                <a:cxn ang="0">
                  <a:pos x="84" y="1519"/>
                </a:cxn>
                <a:cxn ang="0">
                  <a:pos x="96" y="1537"/>
                </a:cxn>
                <a:cxn ang="0">
                  <a:pos x="127" y="1567"/>
                </a:cxn>
                <a:cxn ang="0">
                  <a:pos x="145" y="1633"/>
                </a:cxn>
                <a:cxn ang="0">
                  <a:pos x="156" y="1693"/>
                </a:cxn>
                <a:cxn ang="0">
                  <a:pos x="162" y="1723"/>
                </a:cxn>
                <a:cxn ang="0">
                  <a:pos x="216" y="1802"/>
                </a:cxn>
                <a:cxn ang="0">
                  <a:pos x="228" y="1850"/>
                </a:cxn>
                <a:cxn ang="0">
                  <a:pos x="240" y="1904"/>
                </a:cxn>
                <a:cxn ang="0">
                  <a:pos x="246" y="1922"/>
                </a:cxn>
                <a:cxn ang="0">
                  <a:pos x="258" y="1970"/>
                </a:cxn>
                <a:cxn ang="0">
                  <a:pos x="462" y="1922"/>
                </a:cxn>
                <a:cxn ang="0">
                  <a:pos x="624" y="1778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244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/>
              <a:ahLst/>
              <a:cxnLst>
                <a:cxn ang="0">
                  <a:pos x="580" y="1043"/>
                </a:cxn>
                <a:cxn ang="0">
                  <a:pos x="544" y="683"/>
                </a:cxn>
                <a:cxn ang="0">
                  <a:pos x="670" y="395"/>
                </a:cxn>
                <a:cxn ang="0">
                  <a:pos x="927" y="587"/>
                </a:cxn>
                <a:cxn ang="0">
                  <a:pos x="1214" y="869"/>
                </a:cxn>
                <a:cxn ang="0">
                  <a:pos x="1483" y="1109"/>
                </a:cxn>
                <a:cxn ang="0">
                  <a:pos x="1800" y="1360"/>
                </a:cxn>
                <a:cxn ang="0">
                  <a:pos x="1883" y="1414"/>
                </a:cxn>
                <a:cxn ang="0">
                  <a:pos x="1836" y="1354"/>
                </a:cxn>
                <a:cxn ang="0">
                  <a:pos x="1411" y="1001"/>
                </a:cxn>
                <a:cxn ang="0">
                  <a:pos x="1088" y="683"/>
                </a:cxn>
                <a:cxn ang="0">
                  <a:pos x="723" y="329"/>
                </a:cxn>
                <a:cxn ang="0">
                  <a:pos x="999" y="311"/>
                </a:cxn>
                <a:cxn ang="0">
                  <a:pos x="1286" y="317"/>
                </a:cxn>
                <a:cxn ang="0">
                  <a:pos x="1614" y="269"/>
                </a:cxn>
                <a:cxn ang="0">
                  <a:pos x="2123" y="197"/>
                </a:cxn>
                <a:cxn ang="0">
                  <a:pos x="2075" y="173"/>
                </a:cxn>
                <a:cxn ang="0">
                  <a:pos x="1543" y="257"/>
                </a:cxn>
                <a:cxn ang="0">
                  <a:pos x="1208" y="275"/>
                </a:cxn>
                <a:cxn ang="0">
                  <a:pos x="759" y="257"/>
                </a:cxn>
                <a:cxn ang="0">
                  <a:pos x="819" y="227"/>
                </a:cxn>
                <a:cxn ang="0">
                  <a:pos x="1142" y="0"/>
                </a:cxn>
                <a:cxn ang="0">
                  <a:pos x="1088" y="30"/>
                </a:cxn>
                <a:cxn ang="0">
                  <a:pos x="1010" y="84"/>
                </a:cxn>
                <a:cxn ang="0">
                  <a:pos x="855" y="191"/>
                </a:cxn>
                <a:cxn ang="0">
                  <a:pos x="670" y="281"/>
                </a:cxn>
                <a:cxn ang="0">
                  <a:pos x="634" y="359"/>
                </a:cxn>
                <a:cxn ang="0">
                  <a:pos x="305" y="587"/>
                </a:cxn>
                <a:cxn ang="0">
                  <a:pos x="0" y="725"/>
                </a:cxn>
                <a:cxn ang="0">
                  <a:pos x="0" y="731"/>
                </a:cxn>
                <a:cxn ang="0">
                  <a:pos x="0" y="767"/>
                </a:cxn>
                <a:cxn ang="0">
                  <a:pos x="299" y="635"/>
                </a:cxn>
                <a:cxn ang="0">
                  <a:pos x="592" y="431"/>
                </a:cxn>
                <a:cxn ang="0">
                  <a:pos x="508" y="671"/>
                </a:cxn>
                <a:cxn ang="0">
                  <a:pos x="526" y="995"/>
                </a:cxn>
                <a:cxn ang="0">
                  <a:pos x="460" y="1168"/>
                </a:cxn>
                <a:cxn ang="0">
                  <a:pos x="329" y="1480"/>
                </a:cxn>
                <a:cxn ang="0">
                  <a:pos x="323" y="1696"/>
                </a:cxn>
                <a:cxn ang="0">
                  <a:pos x="329" y="1696"/>
                </a:cxn>
                <a:cxn ang="0">
                  <a:pos x="347" y="1552"/>
                </a:cxn>
                <a:cxn ang="0">
                  <a:pos x="580" y="1043"/>
                </a:cxn>
                <a:cxn ang="0">
                  <a:pos x="580" y="104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245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/>
              <a:ahLst/>
              <a:cxnLst>
                <a:cxn ang="0">
                  <a:pos x="3338" y="288"/>
                </a:cxn>
                <a:cxn ang="0">
                  <a:pos x="3194" y="258"/>
                </a:cxn>
                <a:cxn ang="0">
                  <a:pos x="2816" y="234"/>
                </a:cxn>
                <a:cxn ang="0">
                  <a:pos x="2330" y="306"/>
                </a:cxn>
                <a:cxn ang="0">
                  <a:pos x="2372" y="258"/>
                </a:cxn>
                <a:cxn ang="0">
                  <a:pos x="2624" y="132"/>
                </a:cxn>
                <a:cxn ang="0">
                  <a:pos x="2707" y="24"/>
                </a:cxn>
                <a:cxn ang="0">
                  <a:pos x="2642" y="12"/>
                </a:cxn>
                <a:cxn ang="0">
                  <a:pos x="2515" y="54"/>
                </a:cxn>
                <a:cxn ang="0">
                  <a:pos x="2324" y="66"/>
                </a:cxn>
                <a:cxn ang="0">
                  <a:pos x="2101" y="90"/>
                </a:cxn>
                <a:cxn ang="0">
                  <a:pos x="1855" y="228"/>
                </a:cxn>
                <a:cxn ang="0">
                  <a:pos x="1591" y="337"/>
                </a:cxn>
                <a:cxn ang="0">
                  <a:pos x="1459" y="379"/>
                </a:cxn>
                <a:cxn ang="0">
                  <a:pos x="1417" y="361"/>
                </a:cxn>
                <a:cxn ang="0">
                  <a:pos x="1363" y="331"/>
                </a:cxn>
                <a:cxn ang="0">
                  <a:pos x="1344" y="312"/>
                </a:cxn>
                <a:cxn ang="0">
                  <a:pos x="1290" y="288"/>
                </a:cxn>
                <a:cxn ang="0">
                  <a:pos x="1230" y="252"/>
                </a:cxn>
                <a:cxn ang="0">
                  <a:pos x="1119" y="227"/>
                </a:cxn>
                <a:cxn ang="0">
                  <a:pos x="1320" y="438"/>
                </a:cxn>
                <a:cxn ang="0">
                  <a:pos x="960" y="558"/>
                </a:cxn>
                <a:cxn ang="0">
                  <a:pos x="474" y="630"/>
                </a:cxn>
                <a:cxn ang="0">
                  <a:pos x="132" y="781"/>
                </a:cxn>
                <a:cxn ang="0">
                  <a:pos x="234" y="847"/>
                </a:cxn>
                <a:cxn ang="0">
                  <a:pos x="925" y="739"/>
                </a:cxn>
                <a:cxn ang="0">
                  <a:pos x="637" y="925"/>
                </a:cxn>
                <a:cxn ang="0">
                  <a:pos x="1405" y="943"/>
                </a:cxn>
                <a:cxn ang="0">
                  <a:pos x="1447" y="943"/>
                </a:cxn>
                <a:cxn ang="0">
                  <a:pos x="2888" y="859"/>
                </a:cxn>
                <a:cxn ang="0">
                  <a:pos x="2582" y="708"/>
                </a:cxn>
                <a:cxn ang="0">
                  <a:pos x="2299" y="606"/>
                </a:cxn>
                <a:cxn ang="0">
                  <a:pos x="2606" y="588"/>
                </a:cxn>
                <a:cxn ang="0">
                  <a:pos x="3001" y="582"/>
                </a:cxn>
                <a:cxn ang="0">
                  <a:pos x="3452" y="438"/>
                </a:cxn>
                <a:cxn ang="0">
                  <a:pos x="3668" y="312"/>
                </a:cxn>
                <a:cxn ang="0">
                  <a:pos x="3482" y="300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246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/>
              <a:ahLst/>
              <a:cxnLst>
                <a:cxn ang="0">
                  <a:pos x="323" y="1186"/>
                </a:cxn>
                <a:cxn ang="0">
                  <a:pos x="490" y="1192"/>
                </a:cxn>
                <a:cxn ang="0">
                  <a:pos x="580" y="1150"/>
                </a:cxn>
                <a:cxn ang="0">
                  <a:pos x="813" y="1085"/>
                </a:cxn>
                <a:cxn ang="0">
                  <a:pos x="933" y="1055"/>
                </a:cxn>
                <a:cxn ang="0">
                  <a:pos x="759" y="989"/>
                </a:cxn>
                <a:cxn ang="0">
                  <a:pos x="556" y="953"/>
                </a:cxn>
                <a:cxn ang="0">
                  <a:pos x="197" y="971"/>
                </a:cxn>
                <a:cxn ang="0">
                  <a:pos x="299" y="893"/>
                </a:cxn>
                <a:cxn ang="0">
                  <a:pos x="496" y="803"/>
                </a:cxn>
                <a:cxn ang="0">
                  <a:pos x="694" y="671"/>
                </a:cxn>
                <a:cxn ang="0">
                  <a:pos x="700" y="671"/>
                </a:cxn>
                <a:cxn ang="0">
                  <a:pos x="712" y="665"/>
                </a:cxn>
                <a:cxn ang="0">
                  <a:pos x="753" y="647"/>
                </a:cxn>
                <a:cxn ang="0">
                  <a:pos x="777" y="641"/>
                </a:cxn>
                <a:cxn ang="0">
                  <a:pos x="789" y="629"/>
                </a:cxn>
                <a:cxn ang="0">
                  <a:pos x="795" y="617"/>
                </a:cxn>
                <a:cxn ang="0">
                  <a:pos x="789" y="611"/>
                </a:cxn>
                <a:cxn ang="0">
                  <a:pos x="783" y="599"/>
                </a:cxn>
                <a:cxn ang="0">
                  <a:pos x="783" y="575"/>
                </a:cxn>
                <a:cxn ang="0">
                  <a:pos x="795" y="545"/>
                </a:cxn>
                <a:cxn ang="0">
                  <a:pos x="807" y="515"/>
                </a:cxn>
                <a:cxn ang="0">
                  <a:pos x="825" y="485"/>
                </a:cxn>
                <a:cxn ang="0">
                  <a:pos x="837" y="455"/>
                </a:cxn>
                <a:cxn ang="0">
                  <a:pos x="843" y="437"/>
                </a:cxn>
                <a:cxn ang="0">
                  <a:pos x="849" y="431"/>
                </a:cxn>
                <a:cxn ang="0">
                  <a:pos x="849" y="347"/>
                </a:cxn>
                <a:cxn ang="0">
                  <a:pos x="849" y="341"/>
                </a:cxn>
                <a:cxn ang="0">
                  <a:pos x="855" y="335"/>
                </a:cxn>
                <a:cxn ang="0">
                  <a:pos x="873" y="305"/>
                </a:cxn>
                <a:cxn ang="0">
                  <a:pos x="885" y="269"/>
                </a:cxn>
                <a:cxn ang="0">
                  <a:pos x="897" y="239"/>
                </a:cxn>
                <a:cxn ang="0">
                  <a:pos x="903" y="227"/>
                </a:cxn>
                <a:cxn ang="0">
                  <a:pos x="909" y="215"/>
                </a:cxn>
                <a:cxn ang="0">
                  <a:pos x="927" y="173"/>
                </a:cxn>
                <a:cxn ang="0">
                  <a:pos x="945" y="137"/>
                </a:cxn>
                <a:cxn ang="0">
                  <a:pos x="951" y="125"/>
                </a:cxn>
                <a:cxn ang="0">
                  <a:pos x="951" y="119"/>
                </a:cxn>
                <a:cxn ang="0">
                  <a:pos x="969" y="0"/>
                </a:cxn>
                <a:cxn ang="0">
                  <a:pos x="945" y="47"/>
                </a:cxn>
                <a:cxn ang="0">
                  <a:pos x="783" y="113"/>
                </a:cxn>
                <a:cxn ang="0">
                  <a:pos x="706" y="161"/>
                </a:cxn>
                <a:cxn ang="0">
                  <a:pos x="460" y="233"/>
                </a:cxn>
                <a:cxn ang="0">
                  <a:pos x="281" y="287"/>
                </a:cxn>
                <a:cxn ang="0">
                  <a:pos x="173" y="293"/>
                </a:cxn>
                <a:cxn ang="0">
                  <a:pos x="12" y="485"/>
                </a:cxn>
                <a:cxn ang="0">
                  <a:pos x="0" y="509"/>
                </a:cxn>
                <a:cxn ang="0">
                  <a:pos x="0" y="1186"/>
                </a:cxn>
                <a:cxn ang="0">
                  <a:pos x="96" y="1180"/>
                </a:cxn>
                <a:cxn ang="0">
                  <a:pos x="323" y="1186"/>
                </a:cxn>
                <a:cxn ang="0">
                  <a:pos x="323" y="1186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247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/>
              <a:ahLst/>
              <a:cxnLst>
                <a:cxn ang="0">
                  <a:pos x="859" y="612"/>
                </a:cxn>
                <a:cxn ang="0">
                  <a:pos x="1087" y="853"/>
                </a:cxn>
                <a:cxn ang="0">
                  <a:pos x="961" y="913"/>
                </a:cxn>
                <a:cxn ang="0">
                  <a:pos x="786" y="883"/>
                </a:cxn>
                <a:cxn ang="0">
                  <a:pos x="450" y="931"/>
                </a:cxn>
                <a:cxn ang="0">
                  <a:pos x="150" y="1075"/>
                </a:cxn>
                <a:cxn ang="0">
                  <a:pos x="78" y="1165"/>
                </a:cxn>
                <a:cxn ang="0">
                  <a:pos x="361" y="1256"/>
                </a:cxn>
                <a:cxn ang="0">
                  <a:pos x="444" y="1316"/>
                </a:cxn>
                <a:cxn ang="0">
                  <a:pos x="697" y="1400"/>
                </a:cxn>
                <a:cxn ang="0">
                  <a:pos x="1026" y="1346"/>
                </a:cxn>
                <a:cxn ang="0">
                  <a:pos x="991" y="1412"/>
                </a:cxn>
                <a:cxn ang="0">
                  <a:pos x="804" y="1574"/>
                </a:cxn>
                <a:cxn ang="0">
                  <a:pos x="726" y="1718"/>
                </a:cxn>
                <a:cxn ang="0">
                  <a:pos x="768" y="1742"/>
                </a:cxn>
                <a:cxn ang="0">
                  <a:pos x="865" y="1693"/>
                </a:cxn>
                <a:cxn ang="0">
                  <a:pos x="991" y="1699"/>
                </a:cxn>
                <a:cxn ang="0">
                  <a:pos x="1135" y="1627"/>
                </a:cxn>
                <a:cxn ang="0">
                  <a:pos x="1183" y="1669"/>
                </a:cxn>
                <a:cxn ang="0">
                  <a:pos x="1399" y="1436"/>
                </a:cxn>
                <a:cxn ang="0">
                  <a:pos x="1615" y="1334"/>
                </a:cxn>
                <a:cxn ang="0">
                  <a:pos x="1645" y="1370"/>
                </a:cxn>
                <a:cxn ang="0">
                  <a:pos x="1681" y="1430"/>
                </a:cxn>
                <a:cxn ang="0">
                  <a:pos x="1699" y="1466"/>
                </a:cxn>
                <a:cxn ang="0">
                  <a:pos x="1747" y="1550"/>
                </a:cxn>
                <a:cxn ang="0">
                  <a:pos x="1772" y="1586"/>
                </a:cxn>
                <a:cxn ang="0">
                  <a:pos x="2124" y="2248"/>
                </a:cxn>
                <a:cxn ang="0">
                  <a:pos x="1693" y="1322"/>
                </a:cxn>
                <a:cxn ang="0">
                  <a:pos x="1861" y="1165"/>
                </a:cxn>
                <a:cxn ang="0">
                  <a:pos x="2173" y="1099"/>
                </a:cxn>
                <a:cxn ang="0">
                  <a:pos x="2390" y="1009"/>
                </a:cxn>
                <a:cxn ang="0">
                  <a:pos x="2570" y="805"/>
                </a:cxn>
                <a:cxn ang="0">
                  <a:pos x="2342" y="781"/>
                </a:cxn>
                <a:cxn ang="0">
                  <a:pos x="2114" y="763"/>
                </a:cxn>
                <a:cxn ang="0">
                  <a:pos x="2408" y="433"/>
                </a:cxn>
                <a:cxn ang="0">
                  <a:pos x="2426" y="421"/>
                </a:cxn>
                <a:cxn ang="0">
                  <a:pos x="2474" y="379"/>
                </a:cxn>
                <a:cxn ang="0">
                  <a:pos x="2492" y="355"/>
                </a:cxn>
                <a:cxn ang="0">
                  <a:pos x="2474" y="337"/>
                </a:cxn>
                <a:cxn ang="0">
                  <a:pos x="2474" y="271"/>
                </a:cxn>
                <a:cxn ang="0">
                  <a:pos x="2492" y="192"/>
                </a:cxn>
                <a:cxn ang="0">
                  <a:pos x="2504" y="132"/>
                </a:cxn>
                <a:cxn ang="0">
                  <a:pos x="2492" y="36"/>
                </a:cxn>
                <a:cxn ang="0">
                  <a:pos x="2492" y="24"/>
                </a:cxn>
                <a:cxn ang="0">
                  <a:pos x="2102" y="0"/>
                </a:cxn>
                <a:cxn ang="0">
                  <a:pos x="1909" y="90"/>
                </a:cxn>
                <a:cxn ang="0">
                  <a:pos x="1747" y="535"/>
                </a:cxn>
                <a:cxn ang="0">
                  <a:pos x="1711" y="469"/>
                </a:cxn>
                <a:cxn ang="0">
                  <a:pos x="1633" y="144"/>
                </a:cxn>
                <a:cxn ang="0">
                  <a:pos x="1579" y="0"/>
                </a:cxn>
                <a:cxn ang="0">
                  <a:pos x="738" y="186"/>
                </a:cxn>
                <a:cxn ang="0">
                  <a:pos x="756" y="46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248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/>
              <a:ahLst/>
              <a:cxnLst>
                <a:cxn ang="0">
                  <a:pos x="1034" y="767"/>
                </a:cxn>
                <a:cxn ang="0">
                  <a:pos x="1190" y="1235"/>
                </a:cxn>
                <a:cxn ang="0">
                  <a:pos x="956" y="1193"/>
                </a:cxn>
                <a:cxn ang="0">
                  <a:pos x="723" y="1127"/>
                </a:cxn>
                <a:cxn ang="0">
                  <a:pos x="442" y="1109"/>
                </a:cxn>
                <a:cxn ang="0">
                  <a:pos x="0" y="1079"/>
                </a:cxn>
                <a:cxn ang="0">
                  <a:pos x="30" y="1115"/>
                </a:cxn>
                <a:cxn ang="0">
                  <a:pos x="496" y="1133"/>
                </a:cxn>
                <a:cxn ang="0">
                  <a:pos x="777" y="1187"/>
                </a:cxn>
                <a:cxn ang="0">
                  <a:pos x="1130" y="1301"/>
                </a:cxn>
                <a:cxn ang="0">
                  <a:pos x="1070" y="1319"/>
                </a:cxn>
                <a:cxn ang="0">
                  <a:pos x="711" y="1505"/>
                </a:cxn>
                <a:cxn ang="0">
                  <a:pos x="765" y="1481"/>
                </a:cxn>
                <a:cxn ang="0">
                  <a:pos x="861" y="1439"/>
                </a:cxn>
                <a:cxn ang="0">
                  <a:pos x="1022" y="1355"/>
                </a:cxn>
                <a:cxn ang="0">
                  <a:pos x="1214" y="1295"/>
                </a:cxn>
                <a:cxn ang="0">
                  <a:pos x="1267" y="1223"/>
                </a:cxn>
                <a:cxn ang="0">
                  <a:pos x="1632" y="1043"/>
                </a:cxn>
                <a:cxn ang="0">
                  <a:pos x="1931" y="953"/>
                </a:cxn>
                <a:cxn ang="0">
                  <a:pos x="2176" y="821"/>
                </a:cxn>
                <a:cxn ang="0">
                  <a:pos x="1961" y="911"/>
                </a:cxn>
                <a:cxn ang="0">
                  <a:pos x="1656" y="989"/>
                </a:cxn>
                <a:cxn ang="0">
                  <a:pos x="1339" y="1151"/>
                </a:cxn>
                <a:cxn ang="0">
                  <a:pos x="1501" y="905"/>
                </a:cxn>
                <a:cxn ang="0">
                  <a:pos x="1620" y="545"/>
                </a:cxn>
                <a:cxn ang="0">
                  <a:pos x="1740" y="372"/>
                </a:cxn>
                <a:cxn ang="0">
                  <a:pos x="1979" y="60"/>
                </a:cxn>
                <a:cxn ang="0">
                  <a:pos x="2003" y="0"/>
                </a:cxn>
                <a:cxn ang="0">
                  <a:pos x="1973" y="0"/>
                </a:cxn>
                <a:cxn ang="0">
                  <a:pos x="1596" y="480"/>
                </a:cxn>
                <a:cxn ang="0">
                  <a:pos x="1477" y="887"/>
                </a:cxn>
                <a:cxn ang="0">
                  <a:pos x="1255" y="1175"/>
                </a:cxn>
                <a:cxn ang="0">
                  <a:pos x="1130" y="905"/>
                </a:cxn>
                <a:cxn ang="0">
                  <a:pos x="1010" y="540"/>
                </a:cxn>
                <a:cxn ang="0">
                  <a:pos x="885" y="222"/>
                </a:cxn>
                <a:cxn ang="0">
                  <a:pos x="789" y="0"/>
                </a:cxn>
                <a:cxn ang="0">
                  <a:pos x="753" y="0"/>
                </a:cxn>
                <a:cxn ang="0">
                  <a:pos x="903" y="354"/>
                </a:cxn>
                <a:cxn ang="0">
                  <a:pos x="1034" y="767"/>
                </a:cxn>
                <a:cxn ang="0">
                  <a:pos x="1034" y="767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249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/>
              <a:ahLst/>
              <a:cxnLst>
                <a:cxn ang="0">
                  <a:pos x="161" y="564"/>
                </a:cxn>
                <a:cxn ang="0">
                  <a:pos x="329" y="438"/>
                </a:cxn>
                <a:cxn ang="0">
                  <a:pos x="646" y="216"/>
                </a:cxn>
                <a:cxn ang="0">
                  <a:pos x="813" y="0"/>
                </a:cxn>
                <a:cxn ang="0">
                  <a:pos x="676" y="150"/>
                </a:cxn>
                <a:cxn ang="0">
                  <a:pos x="144" y="504"/>
                </a:cxn>
                <a:cxn ang="0">
                  <a:pos x="0" y="732"/>
                </a:cxn>
                <a:cxn ang="0">
                  <a:pos x="0" y="804"/>
                </a:cxn>
                <a:cxn ang="0">
                  <a:pos x="161" y="564"/>
                </a:cxn>
                <a:cxn ang="0">
                  <a:pos x="161" y="564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250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/>
              <a:ahLst/>
              <a:cxnLst>
                <a:cxn ang="0">
                  <a:pos x="460" y="66"/>
                </a:cxn>
                <a:cxn ang="0">
                  <a:pos x="759" y="0"/>
                </a:cxn>
                <a:cxn ang="0">
                  <a:pos x="496" y="36"/>
                </a:cxn>
                <a:cxn ang="0">
                  <a:pos x="138" y="48"/>
                </a:cxn>
                <a:cxn ang="0">
                  <a:pos x="0" y="78"/>
                </a:cxn>
                <a:cxn ang="0">
                  <a:pos x="0" y="107"/>
                </a:cxn>
                <a:cxn ang="0">
                  <a:pos x="96" y="89"/>
                </a:cxn>
                <a:cxn ang="0">
                  <a:pos x="460" y="66"/>
                </a:cxn>
                <a:cxn ang="0">
                  <a:pos x="460" y="66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251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/>
              <a:ahLst/>
              <a:cxnLst>
                <a:cxn ang="0">
                  <a:pos x="1387" y="239"/>
                </a:cxn>
                <a:cxn ang="0">
                  <a:pos x="1734" y="233"/>
                </a:cxn>
                <a:cxn ang="0">
                  <a:pos x="2087" y="251"/>
                </a:cxn>
                <a:cxn ang="0">
                  <a:pos x="2505" y="233"/>
                </a:cxn>
                <a:cxn ang="0">
                  <a:pos x="3169" y="204"/>
                </a:cxn>
                <a:cxn ang="0">
                  <a:pos x="3115" y="186"/>
                </a:cxn>
                <a:cxn ang="0">
                  <a:pos x="2422" y="221"/>
                </a:cxn>
                <a:cxn ang="0">
                  <a:pos x="2003" y="221"/>
                </a:cxn>
                <a:cxn ang="0">
                  <a:pos x="1459" y="186"/>
                </a:cxn>
                <a:cxn ang="0">
                  <a:pos x="1543" y="168"/>
                </a:cxn>
                <a:cxn ang="0">
                  <a:pos x="2039" y="0"/>
                </a:cxn>
                <a:cxn ang="0">
                  <a:pos x="1961" y="24"/>
                </a:cxn>
                <a:cxn ang="0">
                  <a:pos x="1836" y="66"/>
                </a:cxn>
                <a:cxn ang="0">
                  <a:pos x="1602" y="138"/>
                </a:cxn>
                <a:cxn ang="0">
                  <a:pos x="1339" y="198"/>
                </a:cxn>
                <a:cxn ang="0">
                  <a:pos x="1268" y="251"/>
                </a:cxn>
                <a:cxn ang="0">
                  <a:pos x="765" y="413"/>
                </a:cxn>
                <a:cxn ang="0">
                  <a:pos x="335" y="503"/>
                </a:cxn>
                <a:cxn ang="0">
                  <a:pos x="0" y="617"/>
                </a:cxn>
                <a:cxn ang="0">
                  <a:pos x="299" y="539"/>
                </a:cxn>
                <a:cxn ang="0">
                  <a:pos x="735" y="449"/>
                </a:cxn>
                <a:cxn ang="0">
                  <a:pos x="1178" y="311"/>
                </a:cxn>
                <a:cxn ang="0">
                  <a:pos x="981" y="491"/>
                </a:cxn>
                <a:cxn ang="0">
                  <a:pos x="867" y="743"/>
                </a:cxn>
                <a:cxn ang="0">
                  <a:pos x="861" y="743"/>
                </a:cxn>
                <a:cxn ang="0">
                  <a:pos x="933" y="743"/>
                </a:cxn>
                <a:cxn ang="0">
                  <a:pos x="1022" y="497"/>
                </a:cxn>
                <a:cxn ang="0">
                  <a:pos x="1297" y="281"/>
                </a:cxn>
                <a:cxn ang="0">
                  <a:pos x="1531" y="449"/>
                </a:cxn>
                <a:cxn ang="0">
                  <a:pos x="1770" y="677"/>
                </a:cxn>
                <a:cxn ang="0">
                  <a:pos x="1854" y="743"/>
                </a:cxn>
                <a:cxn ang="0">
                  <a:pos x="1919" y="743"/>
                </a:cxn>
                <a:cxn ang="0">
                  <a:pos x="1692" y="527"/>
                </a:cxn>
                <a:cxn ang="0">
                  <a:pos x="1387" y="239"/>
                </a:cxn>
                <a:cxn ang="0">
                  <a:pos x="1387" y="23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252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253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254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/>
              <a:ahLst/>
              <a:cxnLst>
                <a:cxn ang="0">
                  <a:pos x="5740" y="288"/>
                </a:cxn>
                <a:cxn ang="0">
                  <a:pos x="0" y="288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288"/>
                </a:cxn>
                <a:cxn ang="0">
                  <a:pos x="5740" y="288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255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/>
              <a:ahLst/>
              <a:cxnLst>
                <a:cxn ang="0">
                  <a:pos x="5740" y="288"/>
                </a:cxn>
                <a:cxn ang="0">
                  <a:pos x="0" y="288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288"/>
                </a:cxn>
                <a:cxn ang="0">
                  <a:pos x="5740" y="288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256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/>
              <a:ahLst/>
              <a:cxnLst>
                <a:cxn ang="0">
                  <a:pos x="5740" y="288"/>
                </a:cxn>
                <a:cxn ang="0">
                  <a:pos x="0" y="288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288"/>
                </a:cxn>
                <a:cxn ang="0">
                  <a:pos x="5740" y="288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257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/>
              <a:ahLst/>
              <a:cxnLst>
                <a:cxn ang="0">
                  <a:pos x="871" y="1423"/>
                </a:cxn>
                <a:cxn ang="0">
                  <a:pos x="907" y="1393"/>
                </a:cxn>
                <a:cxn ang="0">
                  <a:pos x="991" y="1320"/>
                </a:cxn>
                <a:cxn ang="0">
                  <a:pos x="1033" y="1297"/>
                </a:cxn>
                <a:cxn ang="0">
                  <a:pos x="1086" y="1249"/>
                </a:cxn>
                <a:cxn ang="0">
                  <a:pos x="1123" y="1219"/>
                </a:cxn>
                <a:cxn ang="0">
                  <a:pos x="1057" y="1153"/>
                </a:cxn>
                <a:cxn ang="0">
                  <a:pos x="877" y="1021"/>
                </a:cxn>
                <a:cxn ang="0">
                  <a:pos x="655" y="907"/>
                </a:cxn>
                <a:cxn ang="0">
                  <a:pos x="655" y="846"/>
                </a:cxn>
                <a:cxn ang="0">
                  <a:pos x="643" y="708"/>
                </a:cxn>
                <a:cxn ang="0">
                  <a:pos x="552" y="642"/>
                </a:cxn>
                <a:cxn ang="0">
                  <a:pos x="510" y="570"/>
                </a:cxn>
                <a:cxn ang="0">
                  <a:pos x="637" y="564"/>
                </a:cxn>
                <a:cxn ang="0">
                  <a:pos x="763" y="570"/>
                </a:cxn>
                <a:cxn ang="0">
                  <a:pos x="1091" y="850"/>
                </a:cxn>
                <a:cxn ang="0">
                  <a:pos x="1009" y="566"/>
                </a:cxn>
                <a:cxn ang="0">
                  <a:pos x="1054" y="265"/>
                </a:cxn>
                <a:cxn ang="0">
                  <a:pos x="1249" y="0"/>
                </a:cxn>
                <a:cxn ang="0">
                  <a:pos x="1466" y="292"/>
                </a:cxn>
                <a:cxn ang="0">
                  <a:pos x="1475" y="548"/>
                </a:cxn>
                <a:cxn ang="0">
                  <a:pos x="1567" y="630"/>
                </a:cxn>
                <a:cxn ang="0">
                  <a:pos x="1795" y="365"/>
                </a:cxn>
                <a:cxn ang="0">
                  <a:pos x="2245" y="150"/>
                </a:cxn>
                <a:cxn ang="0">
                  <a:pos x="2618" y="180"/>
                </a:cxn>
                <a:cxn ang="0">
                  <a:pos x="3050" y="150"/>
                </a:cxn>
                <a:cxn ang="0">
                  <a:pos x="3140" y="210"/>
                </a:cxn>
                <a:cxn ang="0">
                  <a:pos x="2990" y="210"/>
                </a:cxn>
                <a:cxn ang="0">
                  <a:pos x="2834" y="377"/>
                </a:cxn>
                <a:cxn ang="0">
                  <a:pos x="2702" y="648"/>
                </a:cxn>
                <a:cxn ang="0">
                  <a:pos x="2582" y="828"/>
                </a:cxn>
                <a:cxn ang="0">
                  <a:pos x="2234" y="1009"/>
                </a:cxn>
                <a:cxn ang="0">
                  <a:pos x="1963" y="1075"/>
                </a:cxn>
                <a:cxn ang="0">
                  <a:pos x="2257" y="1111"/>
                </a:cxn>
                <a:cxn ang="0">
                  <a:pos x="2600" y="1207"/>
                </a:cxn>
                <a:cxn ang="0">
                  <a:pos x="2894" y="1441"/>
                </a:cxn>
                <a:cxn ang="0">
                  <a:pos x="3122" y="1555"/>
                </a:cxn>
                <a:cxn ang="0">
                  <a:pos x="3032" y="1585"/>
                </a:cxn>
                <a:cxn ang="0">
                  <a:pos x="3008" y="1591"/>
                </a:cxn>
                <a:cxn ang="0">
                  <a:pos x="2960" y="1597"/>
                </a:cxn>
                <a:cxn ang="0">
                  <a:pos x="2882" y="1609"/>
                </a:cxn>
                <a:cxn ang="0">
                  <a:pos x="2846" y="1609"/>
                </a:cxn>
                <a:cxn ang="0">
                  <a:pos x="2774" y="1615"/>
                </a:cxn>
                <a:cxn ang="0">
                  <a:pos x="2726" y="1621"/>
                </a:cxn>
                <a:cxn ang="0">
                  <a:pos x="2708" y="1621"/>
                </a:cxn>
                <a:cxn ang="0">
                  <a:pos x="2594" y="1657"/>
                </a:cxn>
                <a:cxn ang="0">
                  <a:pos x="2533" y="1663"/>
                </a:cxn>
                <a:cxn ang="0">
                  <a:pos x="2444" y="1675"/>
                </a:cxn>
                <a:cxn ang="0">
                  <a:pos x="2378" y="1687"/>
                </a:cxn>
                <a:cxn ang="0">
                  <a:pos x="2360" y="1705"/>
                </a:cxn>
                <a:cxn ang="0">
                  <a:pos x="2305" y="1687"/>
                </a:cxn>
                <a:cxn ang="0">
                  <a:pos x="2263" y="1663"/>
                </a:cxn>
                <a:cxn ang="0">
                  <a:pos x="2017" y="1585"/>
                </a:cxn>
                <a:cxn ang="0">
                  <a:pos x="1711" y="1453"/>
                </a:cxn>
                <a:cxn ang="0">
                  <a:pos x="1880" y="1844"/>
                </a:cxn>
                <a:cxn ang="0">
                  <a:pos x="1771" y="1922"/>
                </a:cxn>
                <a:cxn ang="0">
                  <a:pos x="1531" y="1753"/>
                </a:cxn>
                <a:cxn ang="0">
                  <a:pos x="1411" y="1477"/>
                </a:cxn>
                <a:cxn ang="0">
                  <a:pos x="1219" y="1291"/>
                </a:cxn>
                <a:cxn ang="0">
                  <a:pos x="127" y="2006"/>
                </a:cxn>
                <a:cxn ang="0">
                  <a:pos x="865" y="1429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258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/>
              <a:ahLst/>
              <a:cxnLst>
                <a:cxn ang="0">
                  <a:pos x="318" y="1078"/>
                </a:cxn>
                <a:cxn ang="0">
                  <a:pos x="217" y="928"/>
                </a:cxn>
                <a:cxn ang="0">
                  <a:pos x="102" y="808"/>
                </a:cxn>
                <a:cxn ang="0">
                  <a:pos x="36" y="742"/>
                </a:cxn>
                <a:cxn ang="0">
                  <a:pos x="0" y="700"/>
                </a:cxn>
                <a:cxn ang="0">
                  <a:pos x="270" y="958"/>
                </a:cxn>
                <a:cxn ang="0">
                  <a:pos x="294" y="1006"/>
                </a:cxn>
                <a:cxn ang="0">
                  <a:pos x="367" y="670"/>
                </a:cxn>
                <a:cxn ang="0">
                  <a:pos x="379" y="411"/>
                </a:cxn>
                <a:cxn ang="0">
                  <a:pos x="347" y="118"/>
                </a:cxn>
                <a:cxn ang="0">
                  <a:pos x="393" y="0"/>
                </a:cxn>
                <a:cxn ang="0">
                  <a:pos x="397" y="357"/>
                </a:cxn>
                <a:cxn ang="0">
                  <a:pos x="421" y="609"/>
                </a:cxn>
                <a:cxn ang="0">
                  <a:pos x="385" y="826"/>
                </a:cxn>
                <a:cxn ang="0">
                  <a:pos x="385" y="1036"/>
                </a:cxn>
                <a:cxn ang="0">
                  <a:pos x="877" y="784"/>
                </a:cxn>
                <a:cxn ang="0">
                  <a:pos x="1309" y="555"/>
                </a:cxn>
                <a:cxn ang="0">
                  <a:pos x="1802" y="249"/>
                </a:cxn>
                <a:cxn ang="0">
                  <a:pos x="2096" y="69"/>
                </a:cxn>
                <a:cxn ang="0">
                  <a:pos x="1814" y="279"/>
                </a:cxn>
                <a:cxn ang="0">
                  <a:pos x="1453" y="501"/>
                </a:cxn>
                <a:cxn ang="0">
                  <a:pos x="1123" y="700"/>
                </a:cxn>
                <a:cxn ang="0">
                  <a:pos x="739" y="898"/>
                </a:cxn>
                <a:cxn ang="0">
                  <a:pos x="463" y="1084"/>
                </a:cxn>
                <a:cxn ang="0">
                  <a:pos x="817" y="1193"/>
                </a:cxn>
                <a:cxn ang="0">
                  <a:pos x="1285" y="1187"/>
                </a:cxn>
                <a:cxn ang="0">
                  <a:pos x="1916" y="1396"/>
                </a:cxn>
                <a:cxn ang="0">
                  <a:pos x="2144" y="1420"/>
                </a:cxn>
                <a:cxn ang="0">
                  <a:pos x="1814" y="1408"/>
                </a:cxn>
                <a:cxn ang="0">
                  <a:pos x="1435" y="1288"/>
                </a:cxn>
                <a:cxn ang="0">
                  <a:pos x="1219" y="1229"/>
                </a:cxn>
                <a:cxn ang="0">
                  <a:pos x="799" y="1223"/>
                </a:cxn>
                <a:cxn ang="0">
                  <a:pos x="505" y="1145"/>
                </a:cxn>
                <a:cxn ang="0">
                  <a:pos x="733" y="1378"/>
                </a:cxn>
                <a:cxn ang="0">
                  <a:pos x="877" y="1619"/>
                </a:cxn>
                <a:cxn ang="0">
                  <a:pos x="1009" y="1787"/>
                </a:cxn>
                <a:cxn ang="0">
                  <a:pos x="817" y="1607"/>
                </a:cxn>
                <a:cxn ang="0">
                  <a:pos x="673" y="1372"/>
                </a:cxn>
                <a:cxn ang="0">
                  <a:pos x="415" y="1109"/>
                </a:cxn>
                <a:cxn ang="0">
                  <a:pos x="318" y="1078"/>
                </a:cxn>
                <a:cxn ang="0">
                  <a:pos x="318" y="1078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259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/>
              <a:ahLst/>
              <a:cxnLst>
                <a:cxn ang="0">
                  <a:pos x="1814" y="606"/>
                </a:cxn>
                <a:cxn ang="0">
                  <a:pos x="1615" y="252"/>
                </a:cxn>
                <a:cxn ang="0">
                  <a:pos x="1345" y="132"/>
                </a:cxn>
                <a:cxn ang="0">
                  <a:pos x="1381" y="492"/>
                </a:cxn>
                <a:cxn ang="0">
                  <a:pos x="955" y="221"/>
                </a:cxn>
                <a:cxn ang="0">
                  <a:pos x="877" y="161"/>
                </a:cxn>
                <a:cxn ang="0">
                  <a:pos x="841" y="167"/>
                </a:cxn>
                <a:cxn ang="0">
                  <a:pos x="720" y="161"/>
                </a:cxn>
                <a:cxn ang="0">
                  <a:pos x="613" y="144"/>
                </a:cxn>
                <a:cxn ang="0">
                  <a:pos x="492" y="161"/>
                </a:cxn>
                <a:cxn ang="0">
                  <a:pos x="432" y="150"/>
                </a:cxn>
                <a:cxn ang="0">
                  <a:pos x="342" y="138"/>
                </a:cxn>
                <a:cxn ang="0">
                  <a:pos x="246" y="126"/>
                </a:cxn>
                <a:cxn ang="0">
                  <a:pos x="174" y="114"/>
                </a:cxn>
                <a:cxn ang="0">
                  <a:pos x="216" y="240"/>
                </a:cxn>
                <a:cxn ang="0">
                  <a:pos x="607" y="588"/>
                </a:cxn>
                <a:cxn ang="0">
                  <a:pos x="1177" y="817"/>
                </a:cxn>
                <a:cxn ang="0">
                  <a:pos x="972" y="871"/>
                </a:cxn>
                <a:cxn ang="0">
                  <a:pos x="492" y="1111"/>
                </a:cxn>
                <a:cxn ang="0">
                  <a:pos x="276" y="1441"/>
                </a:cxn>
                <a:cxn ang="0">
                  <a:pos x="42" y="1441"/>
                </a:cxn>
                <a:cxn ang="0">
                  <a:pos x="367" y="1585"/>
                </a:cxn>
                <a:cxn ang="0">
                  <a:pos x="949" y="1712"/>
                </a:cxn>
                <a:cxn ang="0">
                  <a:pos x="1519" y="1537"/>
                </a:cxn>
                <a:cxn ang="0">
                  <a:pos x="1735" y="1513"/>
                </a:cxn>
                <a:cxn ang="0">
                  <a:pos x="1723" y="1802"/>
                </a:cxn>
                <a:cxn ang="0">
                  <a:pos x="2042" y="2229"/>
                </a:cxn>
                <a:cxn ang="0">
                  <a:pos x="2191" y="2133"/>
                </a:cxn>
                <a:cxn ang="0">
                  <a:pos x="2270" y="1970"/>
                </a:cxn>
                <a:cxn ang="0">
                  <a:pos x="2233" y="1573"/>
                </a:cxn>
                <a:cxn ang="0">
                  <a:pos x="2294" y="1483"/>
                </a:cxn>
                <a:cxn ang="0">
                  <a:pos x="2588" y="1688"/>
                </a:cxn>
                <a:cxn ang="0">
                  <a:pos x="2695" y="1682"/>
                </a:cxn>
                <a:cxn ang="0">
                  <a:pos x="2588" y="1543"/>
                </a:cxn>
                <a:cxn ang="0">
                  <a:pos x="2510" y="1357"/>
                </a:cxn>
                <a:cxn ang="0">
                  <a:pos x="2354" y="1184"/>
                </a:cxn>
                <a:cxn ang="0">
                  <a:pos x="2102" y="931"/>
                </a:cxn>
                <a:cxn ang="0">
                  <a:pos x="2137" y="907"/>
                </a:cxn>
                <a:cxn ang="0">
                  <a:pos x="2215" y="871"/>
                </a:cxn>
                <a:cxn ang="0">
                  <a:pos x="2324" y="817"/>
                </a:cxn>
                <a:cxn ang="0">
                  <a:pos x="2372" y="787"/>
                </a:cxn>
                <a:cxn ang="0">
                  <a:pos x="2078" y="865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260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/>
              <a:ahLst/>
              <a:cxnLst>
                <a:cxn ang="0">
                  <a:pos x="1842" y="851"/>
                </a:cxn>
                <a:cxn ang="0">
                  <a:pos x="1937" y="1019"/>
                </a:cxn>
                <a:cxn ang="0">
                  <a:pos x="2051" y="1168"/>
                </a:cxn>
                <a:cxn ang="0">
                  <a:pos x="2117" y="1246"/>
                </a:cxn>
                <a:cxn ang="0">
                  <a:pos x="2153" y="1294"/>
                </a:cxn>
                <a:cxn ang="0">
                  <a:pos x="1889" y="977"/>
                </a:cxn>
                <a:cxn ang="0">
                  <a:pos x="1860" y="929"/>
                </a:cxn>
                <a:cxn ang="0">
                  <a:pos x="1782" y="1240"/>
                </a:cxn>
                <a:cxn ang="0">
                  <a:pos x="1770" y="1486"/>
                </a:cxn>
                <a:cxn ang="0">
                  <a:pos x="1818" y="1906"/>
                </a:cxn>
                <a:cxn ang="0">
                  <a:pos x="1788" y="1930"/>
                </a:cxn>
                <a:cxn ang="0">
                  <a:pos x="1746" y="1534"/>
                </a:cxn>
                <a:cxn ang="0">
                  <a:pos x="1728" y="1288"/>
                </a:cxn>
                <a:cxn ang="0">
                  <a:pos x="1764" y="1085"/>
                </a:cxn>
                <a:cxn ang="0">
                  <a:pos x="1770" y="875"/>
                </a:cxn>
                <a:cxn ang="0">
                  <a:pos x="1268" y="1007"/>
                </a:cxn>
                <a:cxn ang="0">
                  <a:pos x="825" y="1132"/>
                </a:cxn>
                <a:cxn ang="0">
                  <a:pos x="323" y="1312"/>
                </a:cxn>
                <a:cxn ang="0">
                  <a:pos x="18" y="1420"/>
                </a:cxn>
                <a:cxn ang="0">
                  <a:pos x="311" y="1282"/>
                </a:cxn>
                <a:cxn ang="0">
                  <a:pos x="682" y="1144"/>
                </a:cxn>
                <a:cxn ang="0">
                  <a:pos x="1022" y="1037"/>
                </a:cxn>
                <a:cxn ang="0">
                  <a:pos x="1411" y="929"/>
                </a:cxn>
                <a:cxn ang="0">
                  <a:pos x="1692" y="815"/>
                </a:cxn>
                <a:cxn ang="0">
                  <a:pos x="1333" y="623"/>
                </a:cxn>
                <a:cxn ang="0">
                  <a:pos x="861" y="515"/>
                </a:cxn>
                <a:cxn ang="0">
                  <a:pos x="227" y="161"/>
                </a:cxn>
                <a:cxn ang="0">
                  <a:pos x="0" y="83"/>
                </a:cxn>
                <a:cxn ang="0">
                  <a:pos x="329" y="179"/>
                </a:cxn>
                <a:cxn ang="0">
                  <a:pos x="712" y="383"/>
                </a:cxn>
                <a:cxn ang="0">
                  <a:pos x="933" y="491"/>
                </a:cxn>
                <a:cxn ang="0">
                  <a:pos x="1351" y="593"/>
                </a:cxn>
                <a:cxn ang="0">
                  <a:pos x="1650" y="743"/>
                </a:cxn>
                <a:cxn ang="0">
                  <a:pos x="1423" y="461"/>
                </a:cxn>
                <a:cxn ang="0">
                  <a:pos x="1286" y="191"/>
                </a:cxn>
                <a:cxn ang="0">
                  <a:pos x="1154" y="0"/>
                </a:cxn>
                <a:cxn ang="0">
                  <a:pos x="1339" y="215"/>
                </a:cxn>
                <a:cxn ang="0">
                  <a:pos x="1489" y="485"/>
                </a:cxn>
                <a:cxn ang="0">
                  <a:pos x="1746" y="803"/>
                </a:cxn>
                <a:cxn ang="0">
                  <a:pos x="1842" y="851"/>
                </a:cxn>
                <a:cxn ang="0">
                  <a:pos x="1842" y="85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0261" name="Rectangle 2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62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63" name="Rectangle 2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64" name="Rectangle 2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65" name="Rectangle 2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515559BC-6727-4418-A1E9-9B040F1BB8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65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youtube.com/watch?v=_d_TENp5qCE" TargetMode="Externa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://www.youtube.com/watch?v=YCggwgGDBek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>
              <a:defRPr/>
            </a:pPr>
            <a:r>
              <a:rPr lang="cs-CZ" sz="3600" smtClean="0"/>
              <a:t>Název materiálu: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4213" y="3789363"/>
            <a:ext cx="6400800" cy="1752600"/>
          </a:xfrm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Zpracoval: Marcela </a:t>
            </a:r>
            <a:r>
              <a:rPr lang="cs-CZ" dirty="0" err="1" smtClean="0"/>
              <a:t>Kováříková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grpSp>
        <p:nvGrpSpPr>
          <p:cNvPr id="3076" name="Skupina 5"/>
          <p:cNvGrpSpPr>
            <a:grpSpLocks/>
          </p:cNvGrpSpPr>
          <p:nvPr/>
        </p:nvGrpSpPr>
        <p:grpSpPr bwMode="auto">
          <a:xfrm>
            <a:off x="1692275" y="250825"/>
            <a:ext cx="6081713" cy="6392863"/>
            <a:chOff x="1692275" y="250736"/>
            <a:chExt cx="6081713" cy="6392952"/>
          </a:xfrm>
        </p:grpSpPr>
        <p:sp>
          <p:nvSpPr>
            <p:cNvPr id="3077" name="Rectangle 2"/>
            <p:cNvSpPr>
              <a:spLocks noChangeArrowheads="1"/>
            </p:cNvSpPr>
            <p:nvPr/>
          </p:nvSpPr>
          <p:spPr bwMode="auto">
            <a:xfrm>
              <a:off x="2058353" y="250736"/>
              <a:ext cx="5246373" cy="12003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cs-CZ" sz="2400" u="sng">
                  <a:latin typeface="Calibri" pitchFamily="34" charset="0"/>
                </a:rPr>
                <a:t>Základní škola Brno, Jana Babáka 1</a:t>
              </a:r>
            </a:p>
            <a:p>
              <a:pPr algn="ctr"/>
              <a:endParaRPr lang="cs-CZ" sz="240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240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22/05</a:t>
              </a:r>
              <a:endParaRPr lang="cs-CZ"/>
            </a:p>
          </p:txBody>
        </p:sp>
        <p:pic>
          <p:nvPicPr>
            <p:cNvPr id="3078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692275" y="5157788"/>
              <a:ext cx="6081713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052513"/>
            <a:ext cx="6121400" cy="1296987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Říše :          živočichové</a:t>
            </a:r>
            <a:br>
              <a:rPr lang="cs-CZ" sz="4000" dirty="0" smtClean="0"/>
            </a:br>
            <a:r>
              <a:rPr lang="cs-CZ" sz="4000" dirty="0" smtClean="0"/>
              <a:t>Kmen :        strunatci</a:t>
            </a:r>
            <a:br>
              <a:rPr lang="cs-CZ" sz="4000" dirty="0" smtClean="0"/>
            </a:br>
            <a:r>
              <a:rPr lang="cs-CZ" sz="4000" dirty="0" smtClean="0"/>
              <a:t>Podkmen :  obratlovci</a:t>
            </a:r>
            <a:r>
              <a:rPr lang="cs-CZ" sz="4800" dirty="0" smtClean="0"/>
              <a:t/>
            </a:r>
            <a:br>
              <a:rPr lang="cs-CZ" sz="4800" dirty="0" smtClean="0"/>
            </a:br>
            <a:endParaRPr lang="cs-CZ" sz="4800" dirty="0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11188" y="3897313"/>
            <a:ext cx="6400800" cy="936625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4400" smtClean="0"/>
              <a:t>Třída : </a:t>
            </a:r>
            <a:r>
              <a:rPr lang="cs-CZ" sz="4400" b="1" smtClean="0">
                <a:solidFill>
                  <a:schemeClr val="tx2"/>
                </a:solidFill>
              </a:rPr>
              <a:t>OBOJŽIVELNÍCI</a:t>
            </a:r>
          </a:p>
        </p:txBody>
      </p:sp>
      <p:grpSp>
        <p:nvGrpSpPr>
          <p:cNvPr id="5124" name="Skupina 6"/>
          <p:cNvGrpSpPr>
            <a:grpSpLocks/>
          </p:cNvGrpSpPr>
          <p:nvPr/>
        </p:nvGrpSpPr>
        <p:grpSpPr bwMode="auto">
          <a:xfrm>
            <a:off x="4614863" y="336550"/>
            <a:ext cx="4167187" cy="6307138"/>
            <a:chOff x="4615603" y="336685"/>
            <a:chExt cx="4166497" cy="6307003"/>
          </a:xfrm>
        </p:grpSpPr>
        <p:sp>
          <p:nvSpPr>
            <p:cNvPr id="5125" name="Rectangle 2"/>
            <p:cNvSpPr>
              <a:spLocks noChangeArrowheads="1"/>
            </p:cNvSpPr>
            <p:nvPr/>
          </p:nvSpPr>
          <p:spPr bwMode="auto">
            <a:xfrm>
              <a:off x="4615603" y="336685"/>
              <a:ext cx="4166497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cs-CZ" sz="1600" u="sng">
                  <a:latin typeface="Calibri" pitchFamily="34" charset="0"/>
                </a:rPr>
                <a:t>Základní škola Brno, Jana Babáka 1</a:t>
              </a:r>
              <a:endPara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60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22/05</a:t>
              </a:r>
              <a:endParaRPr lang="cs-CZ" sz="1600"/>
            </a:p>
          </p:txBody>
        </p:sp>
        <p:pic>
          <p:nvPicPr>
            <p:cNvPr id="5126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728378" y="5661248"/>
              <a:ext cx="4053722" cy="9824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98" decel="100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98" decel="100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898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5976938" y="61913"/>
            <a:ext cx="295275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100" u="sng">
                <a:latin typeface="Calibri" pitchFamily="34" charset="0"/>
              </a:rPr>
              <a:t>Základní škola Brno, Jana Babáka 1</a:t>
            </a:r>
            <a:endParaRPr lang="cs-CZ" sz="110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algn="ctr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Číslo materiálu: VY 32 INOVACE 22/05</a:t>
            </a:r>
            <a:endParaRPr lang="cs-CZ" sz="1100"/>
          </a:p>
        </p:txBody>
      </p:sp>
      <p:pic>
        <p:nvPicPr>
          <p:cNvPr id="614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5937250"/>
            <a:ext cx="2914650" cy="7064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22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23825" y="277813"/>
            <a:ext cx="8229600" cy="1143000"/>
          </a:xfrm>
        </p:spPr>
        <p:txBody>
          <a:bodyPr/>
          <a:lstStyle/>
          <a:p>
            <a:pPr eaLnBrk="1" hangingPunct="1"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DĚLÍME JE DO DVOU SKUPIN</a:t>
            </a:r>
          </a:p>
        </p:txBody>
      </p:sp>
      <p:sp>
        <p:nvSpPr>
          <p:cNvPr id="6149" name="AutoShape 5"/>
          <p:cNvSpPr>
            <a:spLocks noChangeArrowheads="1"/>
          </p:cNvSpPr>
          <p:nvPr/>
        </p:nvSpPr>
        <p:spPr bwMode="auto">
          <a:xfrm>
            <a:off x="2124075" y="1420813"/>
            <a:ext cx="4968875" cy="855662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0000"/>
                </a:solidFill>
              </a:rPr>
              <a:t>OBOJŽIVELNÍCI</a:t>
            </a:r>
          </a:p>
        </p:txBody>
      </p:sp>
      <p:sp>
        <p:nvSpPr>
          <p:cNvPr id="6150" name="AutoShape 6"/>
          <p:cNvSpPr>
            <a:spLocks noChangeArrowheads="1"/>
          </p:cNvSpPr>
          <p:nvPr/>
        </p:nvSpPr>
        <p:spPr bwMode="auto">
          <a:xfrm>
            <a:off x="250825" y="2708275"/>
            <a:ext cx="2881313" cy="720725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009900"/>
                </a:solidFill>
                <a:latin typeface="Arial Black" pitchFamily="34" charset="0"/>
              </a:rPr>
              <a:t>BEZOCASÍ</a:t>
            </a:r>
          </a:p>
        </p:txBody>
      </p:sp>
      <p:sp>
        <p:nvSpPr>
          <p:cNvPr id="6151" name="AutoShape 7"/>
          <p:cNvSpPr>
            <a:spLocks noChangeArrowheads="1"/>
          </p:cNvSpPr>
          <p:nvPr/>
        </p:nvSpPr>
        <p:spPr bwMode="auto">
          <a:xfrm>
            <a:off x="6011863" y="2708275"/>
            <a:ext cx="2881312" cy="720725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009900"/>
                </a:solidFill>
                <a:latin typeface="Arial Black" pitchFamily="34" charset="0"/>
              </a:rPr>
              <a:t>OCASATÍ</a:t>
            </a:r>
          </a:p>
        </p:txBody>
      </p:sp>
      <p:cxnSp>
        <p:nvCxnSpPr>
          <p:cNvPr id="6152" name="AutoShape 8"/>
          <p:cNvCxnSpPr>
            <a:cxnSpLocks noChangeShapeType="1"/>
            <a:stCxn id="6149" idx="2"/>
            <a:endCxn id="6150" idx="0"/>
          </p:cNvCxnSpPr>
          <p:nvPr/>
        </p:nvCxnSpPr>
        <p:spPr bwMode="auto">
          <a:xfrm flipH="1">
            <a:off x="1692275" y="2276475"/>
            <a:ext cx="2916238" cy="431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6153" name="AutoShape 10"/>
          <p:cNvCxnSpPr>
            <a:cxnSpLocks noChangeShapeType="1"/>
            <a:stCxn id="6149" idx="2"/>
            <a:endCxn id="6151" idx="0"/>
          </p:cNvCxnSpPr>
          <p:nvPr/>
        </p:nvCxnSpPr>
        <p:spPr bwMode="auto">
          <a:xfrm>
            <a:off x="4608513" y="2276475"/>
            <a:ext cx="2844800" cy="431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sp>
        <p:nvSpPr>
          <p:cNvPr id="6154" name="AutoShape 11"/>
          <p:cNvSpPr>
            <a:spLocks noChangeArrowheads="1"/>
          </p:cNvSpPr>
          <p:nvPr/>
        </p:nvSpPr>
        <p:spPr bwMode="auto">
          <a:xfrm>
            <a:off x="792163" y="3584575"/>
            <a:ext cx="1800225" cy="4318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0000"/>
                </a:solidFill>
                <a:latin typeface="Arial Black" pitchFamily="34" charset="0"/>
              </a:rPr>
              <a:t>ŽÁBY</a:t>
            </a:r>
          </a:p>
        </p:txBody>
      </p:sp>
      <p:sp>
        <p:nvSpPr>
          <p:cNvPr id="6155" name="AutoShape 12"/>
          <p:cNvSpPr>
            <a:spLocks noChangeArrowheads="1"/>
          </p:cNvSpPr>
          <p:nvPr/>
        </p:nvSpPr>
        <p:spPr bwMode="auto">
          <a:xfrm>
            <a:off x="2232025" y="4238625"/>
            <a:ext cx="1800225" cy="32385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ROSNIČKY</a:t>
            </a:r>
          </a:p>
        </p:txBody>
      </p:sp>
      <p:sp>
        <p:nvSpPr>
          <p:cNvPr id="6156" name="AutoShape 14"/>
          <p:cNvSpPr>
            <a:spLocks noChangeArrowheads="1"/>
          </p:cNvSpPr>
          <p:nvPr/>
        </p:nvSpPr>
        <p:spPr bwMode="auto">
          <a:xfrm>
            <a:off x="6553200" y="3789363"/>
            <a:ext cx="1800225" cy="6477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0000"/>
                </a:solidFill>
                <a:latin typeface="Arial Black" pitchFamily="34" charset="0"/>
              </a:rPr>
              <a:t>MLOCI</a:t>
            </a:r>
          </a:p>
        </p:txBody>
      </p:sp>
      <p:cxnSp>
        <p:nvCxnSpPr>
          <p:cNvPr id="6157" name="AutoShape 20"/>
          <p:cNvCxnSpPr>
            <a:cxnSpLocks noChangeShapeType="1"/>
            <a:stCxn id="6154" idx="2"/>
            <a:endCxn id="6155" idx="1"/>
          </p:cNvCxnSpPr>
          <p:nvPr/>
        </p:nvCxnSpPr>
        <p:spPr bwMode="auto">
          <a:xfrm rot="16200000" flipH="1">
            <a:off x="1770062" y="3938588"/>
            <a:ext cx="384175" cy="53975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sp>
        <p:nvSpPr>
          <p:cNvPr id="6158" name="AutoShape 22"/>
          <p:cNvSpPr>
            <a:spLocks noChangeArrowheads="1"/>
          </p:cNvSpPr>
          <p:nvPr/>
        </p:nvSpPr>
        <p:spPr bwMode="auto">
          <a:xfrm>
            <a:off x="2232025" y="5337175"/>
            <a:ext cx="1800225" cy="32385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ROPUCHY</a:t>
            </a:r>
          </a:p>
        </p:txBody>
      </p:sp>
      <p:sp>
        <p:nvSpPr>
          <p:cNvPr id="6159" name="AutoShape 23"/>
          <p:cNvSpPr>
            <a:spLocks noChangeArrowheads="1"/>
          </p:cNvSpPr>
          <p:nvPr/>
        </p:nvSpPr>
        <p:spPr bwMode="auto">
          <a:xfrm>
            <a:off x="2232025" y="4778375"/>
            <a:ext cx="1800225" cy="32385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SKOKANI</a:t>
            </a:r>
          </a:p>
        </p:txBody>
      </p:sp>
      <p:cxnSp>
        <p:nvCxnSpPr>
          <p:cNvPr id="6160" name="AutoShape 24"/>
          <p:cNvCxnSpPr>
            <a:cxnSpLocks noChangeShapeType="1"/>
          </p:cNvCxnSpPr>
          <p:nvPr/>
        </p:nvCxnSpPr>
        <p:spPr bwMode="auto">
          <a:xfrm rot="16200000" flipH="1">
            <a:off x="1674813" y="4418012"/>
            <a:ext cx="539750" cy="504825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cxnSp>
        <p:nvCxnSpPr>
          <p:cNvPr id="6161" name="AutoShape 25"/>
          <p:cNvCxnSpPr>
            <a:cxnSpLocks noChangeShapeType="1"/>
          </p:cNvCxnSpPr>
          <p:nvPr/>
        </p:nvCxnSpPr>
        <p:spPr bwMode="auto">
          <a:xfrm rot="16200000" flipH="1">
            <a:off x="1665288" y="4967287"/>
            <a:ext cx="558800" cy="504825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sp>
        <p:nvSpPr>
          <p:cNvPr id="6162" name="AutoShape 26"/>
          <p:cNvSpPr>
            <a:spLocks noChangeArrowheads="1"/>
          </p:cNvSpPr>
          <p:nvPr/>
        </p:nvSpPr>
        <p:spPr bwMode="auto">
          <a:xfrm>
            <a:off x="6553200" y="4797425"/>
            <a:ext cx="1800225" cy="6477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0000"/>
                </a:solidFill>
                <a:latin typeface="Arial Black" pitchFamily="34" charset="0"/>
              </a:rPr>
              <a:t>ČOLCI</a:t>
            </a:r>
          </a:p>
        </p:txBody>
      </p:sp>
      <p:cxnSp>
        <p:nvCxnSpPr>
          <p:cNvPr id="6163" name="AutoShape 27"/>
          <p:cNvCxnSpPr>
            <a:cxnSpLocks noChangeShapeType="1"/>
            <a:stCxn id="6151" idx="2"/>
            <a:endCxn id="6156" idx="0"/>
          </p:cNvCxnSpPr>
          <p:nvPr/>
        </p:nvCxnSpPr>
        <p:spPr bwMode="auto">
          <a:xfrm>
            <a:off x="7453313" y="3429000"/>
            <a:ext cx="0" cy="36036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6164" name="AutoShape 30"/>
          <p:cNvCxnSpPr>
            <a:cxnSpLocks noChangeShapeType="1"/>
            <a:stCxn id="6150" idx="2"/>
            <a:endCxn id="6154" idx="0"/>
          </p:cNvCxnSpPr>
          <p:nvPr/>
        </p:nvCxnSpPr>
        <p:spPr bwMode="auto">
          <a:xfrm>
            <a:off x="1692275" y="3429000"/>
            <a:ext cx="0" cy="1555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6165" name="AutoShape 31"/>
          <p:cNvCxnSpPr>
            <a:cxnSpLocks noChangeShapeType="1"/>
          </p:cNvCxnSpPr>
          <p:nvPr/>
        </p:nvCxnSpPr>
        <p:spPr bwMode="auto">
          <a:xfrm>
            <a:off x="7453313" y="4437063"/>
            <a:ext cx="0" cy="36036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539750" y="765175"/>
            <a:ext cx="61198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u="sng">
                <a:solidFill>
                  <a:schemeClr val="tx2"/>
                </a:solidFill>
                <a:latin typeface="Arial Black" pitchFamily="34" charset="0"/>
              </a:rPr>
              <a:t>Základní znaky skupiny :</a:t>
            </a:r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539750" y="1557338"/>
            <a:ext cx="2879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>
              <a:latin typeface="Arial" charset="0"/>
            </a:endParaRP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971550" y="1373188"/>
            <a:ext cx="3384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>
                <a:solidFill>
                  <a:schemeClr val="tx2"/>
                </a:solidFill>
                <a:latin typeface="Arial Black" pitchFamily="34" charset="0"/>
              </a:rPr>
              <a:t>  Hladká, holá kůže</a:t>
            </a:r>
          </a:p>
        </p:txBody>
      </p:sp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1276350" y="2205038"/>
            <a:ext cx="21431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endParaRPr lang="cs-CZ">
              <a:latin typeface="Arial" charset="0"/>
            </a:endParaRP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971550" y="1838325"/>
            <a:ext cx="64087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>
                <a:solidFill>
                  <a:schemeClr val="tx2"/>
                </a:solidFill>
                <a:latin typeface="Arial Black" pitchFamily="34" charset="0"/>
              </a:rPr>
              <a:t>  slizové nebo jedové žlázy na  kůži (desinfekce)</a:t>
            </a:r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971550" y="2387600"/>
            <a:ext cx="75612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>
                <a:solidFill>
                  <a:schemeClr val="tx2"/>
                </a:solidFill>
                <a:latin typeface="Arial Black" pitchFamily="34" charset="0"/>
              </a:rPr>
              <a:t> Přední končetiny mají 4 prsty, zadní 5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971550" y="2768600"/>
            <a:ext cx="3384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>
                <a:solidFill>
                  <a:schemeClr val="tx2"/>
                </a:solidFill>
                <a:latin typeface="Arial Black" pitchFamily="34" charset="0"/>
              </a:rPr>
              <a:t>  prsty bez drápků</a:t>
            </a:r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971550" y="3244850"/>
            <a:ext cx="3384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>
                <a:solidFill>
                  <a:schemeClr val="tx2"/>
                </a:solidFill>
                <a:latin typeface="Arial Black" pitchFamily="34" charset="0"/>
              </a:rPr>
              <a:t>  jsou studenokrevní</a:t>
            </a:r>
          </a:p>
        </p:txBody>
      </p:sp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971550" y="3860800"/>
            <a:ext cx="69135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>
                <a:solidFill>
                  <a:schemeClr val="tx2"/>
                </a:solidFill>
                <a:latin typeface="Arial Black" pitchFamily="34" charset="0"/>
              </a:rPr>
              <a:t>  mají vnější oplození (žáby) i vnitřní (mloci a čolci)</a:t>
            </a:r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971550" y="4437063"/>
            <a:ext cx="316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>
                <a:solidFill>
                  <a:schemeClr val="tx2"/>
                </a:solidFill>
                <a:latin typeface="Arial Black" pitchFamily="34" charset="0"/>
              </a:rPr>
              <a:t>  dýchají plícemi i kůží</a:t>
            </a:r>
          </a:p>
        </p:txBody>
      </p:sp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971550" y="5805488"/>
            <a:ext cx="3384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endParaRPr lang="cs-CZ">
              <a:latin typeface="Arial" charset="0"/>
            </a:endParaRPr>
          </a:p>
        </p:txBody>
      </p:sp>
      <p:sp>
        <p:nvSpPr>
          <p:cNvPr id="14349" name="Rectangle 13"/>
          <p:cNvSpPr>
            <a:spLocks noChangeArrowheads="1"/>
          </p:cNvSpPr>
          <p:nvPr/>
        </p:nvSpPr>
        <p:spPr bwMode="auto">
          <a:xfrm>
            <a:off x="533400" y="2276475"/>
            <a:ext cx="4038600" cy="67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  <a:defRPr/>
            </a:pPr>
            <a:endParaRPr lang="cs-CZ" sz="280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  <a:defRPr/>
            </a:pPr>
            <a:endParaRPr lang="cs-CZ" sz="280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</a:endParaRPr>
          </a:p>
        </p:txBody>
      </p:sp>
      <p:sp>
        <p:nvSpPr>
          <p:cNvPr id="14350" name="Text Box 14"/>
          <p:cNvSpPr txBox="1">
            <a:spLocks noChangeArrowheads="1"/>
          </p:cNvSpPr>
          <p:nvPr/>
        </p:nvSpPr>
        <p:spPr bwMode="auto">
          <a:xfrm>
            <a:off x="971550" y="5084763"/>
            <a:ext cx="4679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>
                <a:solidFill>
                  <a:schemeClr val="tx2"/>
                </a:solidFill>
                <a:latin typeface="Arial Black" pitchFamily="34" charset="0"/>
              </a:rPr>
              <a:t> jsou zákonem chráněni</a:t>
            </a:r>
          </a:p>
        </p:txBody>
      </p:sp>
      <p:sp>
        <p:nvSpPr>
          <p:cNvPr id="14351" name="Text Box 15"/>
          <p:cNvSpPr txBox="1">
            <a:spLocks noChangeArrowheads="1"/>
          </p:cNvSpPr>
          <p:nvPr/>
        </p:nvSpPr>
        <p:spPr bwMode="auto">
          <a:xfrm>
            <a:off x="971550" y="5530850"/>
            <a:ext cx="41052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>
                <a:solidFill>
                  <a:schemeClr val="tx2"/>
                </a:solidFill>
                <a:latin typeface="Arial Black" pitchFamily="34" charset="0"/>
              </a:rPr>
              <a:t>  jsou masožraví – hmyz,    			  žížaly, šneci…</a:t>
            </a:r>
          </a:p>
        </p:txBody>
      </p:sp>
      <p:grpSp>
        <p:nvGrpSpPr>
          <p:cNvPr id="7184" name="Skupina 15"/>
          <p:cNvGrpSpPr>
            <a:grpSpLocks/>
          </p:cNvGrpSpPr>
          <p:nvPr/>
        </p:nvGrpSpPr>
        <p:grpSpPr bwMode="auto">
          <a:xfrm>
            <a:off x="4614863" y="336550"/>
            <a:ext cx="4167187" cy="6307138"/>
            <a:chOff x="4615603" y="336685"/>
            <a:chExt cx="4166497" cy="6307003"/>
          </a:xfrm>
        </p:grpSpPr>
        <p:sp>
          <p:nvSpPr>
            <p:cNvPr id="7185" name="Rectangle 2"/>
            <p:cNvSpPr>
              <a:spLocks noChangeArrowheads="1"/>
            </p:cNvSpPr>
            <p:nvPr/>
          </p:nvSpPr>
          <p:spPr bwMode="auto">
            <a:xfrm>
              <a:off x="4615603" y="336685"/>
              <a:ext cx="4166497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cs-CZ" sz="1600" u="sng">
                  <a:latin typeface="Calibri" pitchFamily="34" charset="0"/>
                </a:rPr>
                <a:t>Základní škola Brno, Jana Babáka 1</a:t>
              </a:r>
              <a:endPara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60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22/05</a:t>
              </a:r>
              <a:endParaRPr lang="cs-CZ" sz="1600"/>
            </a:p>
          </p:txBody>
        </p:sp>
        <p:pic>
          <p:nvPicPr>
            <p:cNvPr id="7186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728378" y="5661248"/>
              <a:ext cx="4053722" cy="9824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40" grpId="0"/>
      <p:bldP spid="14342" grpId="0"/>
      <p:bldP spid="14343" grpId="0"/>
      <p:bldP spid="14344" grpId="0"/>
      <p:bldP spid="14345" grpId="0"/>
      <p:bldP spid="14346" grpId="0"/>
      <p:bldP spid="14347" grpId="0"/>
      <p:bldP spid="14350" grpId="0"/>
      <p:bldP spid="1435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 smtClean="0"/>
          </a:p>
        </p:txBody>
      </p:sp>
      <p:sp>
        <p:nvSpPr>
          <p:cNvPr id="10243" name="Obdélník 3">
            <a:hlinkClick r:id="rId2"/>
          </p:cNvPr>
          <p:cNvSpPr>
            <a:spLocks noChangeArrowheads="1"/>
          </p:cNvSpPr>
          <p:nvPr/>
        </p:nvSpPr>
        <p:spPr bwMode="auto">
          <a:xfrm>
            <a:off x="4230688" y="6021388"/>
            <a:ext cx="4572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2"/>
              </a:rPr>
              <a:t>http://www.youtube.com/watch?v=_d_TENp5qCE</a:t>
            </a:r>
            <a:endParaRPr lang="cs-CZ"/>
          </a:p>
        </p:txBody>
      </p:sp>
      <p:grpSp>
        <p:nvGrpSpPr>
          <p:cNvPr id="10244" name="Skupina 4"/>
          <p:cNvGrpSpPr>
            <a:grpSpLocks/>
          </p:cNvGrpSpPr>
          <p:nvPr/>
        </p:nvGrpSpPr>
        <p:grpSpPr bwMode="auto">
          <a:xfrm>
            <a:off x="133350" y="336550"/>
            <a:ext cx="8648700" cy="6521450"/>
            <a:chOff x="132716" y="336685"/>
            <a:chExt cx="8649384" cy="6521315"/>
          </a:xfrm>
        </p:grpSpPr>
        <p:sp>
          <p:nvSpPr>
            <p:cNvPr id="10246" name="Rectangle 2"/>
            <p:cNvSpPr>
              <a:spLocks noChangeArrowheads="1"/>
            </p:cNvSpPr>
            <p:nvPr/>
          </p:nvSpPr>
          <p:spPr bwMode="auto">
            <a:xfrm>
              <a:off x="4615603" y="336685"/>
              <a:ext cx="4166497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cs-CZ" sz="1600" u="sng">
                  <a:latin typeface="Calibri" pitchFamily="34" charset="0"/>
                </a:rPr>
                <a:t>Základní škola Brno, Jana Babáka 1</a:t>
              </a:r>
              <a:endPara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60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22/05</a:t>
              </a:r>
              <a:endParaRPr lang="cs-CZ" sz="1600"/>
            </a:p>
          </p:txBody>
        </p:sp>
        <p:pic>
          <p:nvPicPr>
            <p:cNvPr id="10247" name="Picture 4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2716" y="6379616"/>
              <a:ext cx="1973897" cy="478384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  <p:sp>
        <p:nvSpPr>
          <p:cNvPr id="8" name="Zástupný symbol pro obsah 7"/>
          <p:cNvSpPr>
            <a:spLocks noGrp="1"/>
          </p:cNvSpPr>
          <p:nvPr>
            <p:ph sz="quarter" idx="3"/>
          </p:nvPr>
        </p:nvSpPr>
        <p:spPr>
          <a:xfrm>
            <a:off x="1042988" y="2060575"/>
            <a:ext cx="4038600" cy="2189163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</a:t>
            </a:r>
            <a:r>
              <a:rPr lang="cs-CZ" dirty="0" err="1" smtClean="0">
                <a:hlinkClick r:id="rId4"/>
              </a:rPr>
              <a:t>YCggwgGDBek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dirty="0" smtClean="0"/>
              <a:t>Odpověz s pomocí uč. strana 22 -25</a:t>
            </a:r>
            <a:br>
              <a:rPr lang="cs-CZ" sz="4000" dirty="0" smtClean="0"/>
            </a:br>
            <a:r>
              <a:rPr lang="cs-CZ" sz="4000" dirty="0" smtClean="0"/>
              <a:t>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5472113"/>
          </a:xfrm>
        </p:spPr>
        <p:txBody>
          <a:bodyPr/>
          <a:lstStyle/>
          <a:p>
            <a:pPr eaLnBrk="1" hangingPunct="1">
              <a:buFont typeface="Wingdings" pitchFamily="2" charset="2"/>
              <a:buChar char="!"/>
              <a:defRPr/>
            </a:pPr>
            <a:r>
              <a:rPr lang="cs-CZ" sz="2400" dirty="0" smtClean="0"/>
              <a:t>Co se děje s oplozeným vajíčkem žáby?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800" dirty="0" smtClean="0"/>
              <a:t>(pulec, keříčkovitá žábra,ocas,končetiny,dýchání plícemi)</a:t>
            </a:r>
          </a:p>
          <a:p>
            <a:pPr eaLnBrk="1" hangingPunct="1">
              <a:buFont typeface="Wingdings" pitchFamily="2" charset="2"/>
              <a:buChar char="!"/>
              <a:defRPr/>
            </a:pPr>
            <a:endParaRPr lang="cs-CZ" sz="1800" dirty="0" smtClean="0"/>
          </a:p>
          <a:p>
            <a:pPr eaLnBrk="1" hangingPunct="1">
              <a:buFont typeface="Wingdings" pitchFamily="2" charset="2"/>
              <a:buChar char="!"/>
              <a:defRPr/>
            </a:pPr>
            <a:r>
              <a:rPr lang="cs-CZ" sz="2400" dirty="0" smtClean="0"/>
              <a:t>Proč najdeme na jaře obojživelníky v blízkosti vody?</a:t>
            </a:r>
          </a:p>
          <a:p>
            <a:pPr eaLnBrk="1" hangingPunct="1">
              <a:buFont typeface="Wingdings" pitchFamily="2" charset="2"/>
              <a:buChar char="!"/>
              <a:defRPr/>
            </a:pPr>
            <a:endParaRPr lang="cs-CZ" sz="2400" dirty="0" smtClean="0"/>
          </a:p>
          <a:p>
            <a:pPr eaLnBrk="1" hangingPunct="1">
              <a:buFont typeface="Wingdings" pitchFamily="2" charset="2"/>
              <a:buChar char="!"/>
              <a:defRPr/>
            </a:pPr>
            <a:r>
              <a:rPr lang="cs-CZ" sz="2400" dirty="0" smtClean="0"/>
              <a:t>Mají žáby přední končetiny stejně dlouhé jako zadní?</a:t>
            </a:r>
          </a:p>
          <a:p>
            <a:pPr eaLnBrk="1" hangingPunct="1">
              <a:buFont typeface="Wingdings" pitchFamily="2" charset="2"/>
              <a:buChar char="!"/>
              <a:defRPr/>
            </a:pPr>
            <a:endParaRPr lang="cs-CZ" sz="2400" dirty="0" smtClean="0"/>
          </a:p>
          <a:p>
            <a:pPr eaLnBrk="1" hangingPunct="1">
              <a:buFont typeface="Wingdings" pitchFamily="2" charset="2"/>
              <a:buChar char="!"/>
              <a:defRPr/>
            </a:pPr>
            <a:r>
              <a:rPr lang="cs-CZ" sz="2400" dirty="0" smtClean="0"/>
              <a:t>Srovnej délku zadních končetin ropuchy a skokana</a:t>
            </a:r>
          </a:p>
          <a:p>
            <a:pPr eaLnBrk="1" hangingPunct="1">
              <a:buFont typeface="Wingdings" pitchFamily="2" charset="2"/>
              <a:buChar char="!"/>
              <a:defRPr/>
            </a:pPr>
            <a:endParaRPr lang="cs-CZ" sz="2400" dirty="0" smtClean="0"/>
          </a:p>
          <a:p>
            <a:pPr eaLnBrk="1" hangingPunct="1">
              <a:buFont typeface="Wingdings" pitchFamily="2" charset="2"/>
              <a:buChar char="!"/>
              <a:defRPr/>
            </a:pPr>
            <a:r>
              <a:rPr lang="cs-CZ" sz="2400" dirty="0" smtClean="0"/>
              <a:t>Můžeš najít rosničku i ve větvích keřů ve vlhkých lesích?</a:t>
            </a:r>
          </a:p>
          <a:p>
            <a:pPr eaLnBrk="1" hangingPunct="1">
              <a:buFont typeface="Wingdings" pitchFamily="2" charset="2"/>
              <a:buChar char="!"/>
              <a:defRPr/>
            </a:pPr>
            <a:endParaRPr lang="cs-CZ" sz="2400" dirty="0" smtClean="0"/>
          </a:p>
          <a:p>
            <a:pPr eaLnBrk="1" hangingPunct="1">
              <a:buFont typeface="Wingdings" pitchFamily="2" charset="2"/>
              <a:buChar char="!"/>
              <a:defRPr/>
            </a:pPr>
            <a:r>
              <a:rPr lang="cs-CZ" sz="2400" dirty="0" smtClean="0"/>
              <a:t>Co si pamatuješ o největším mlokovi na světě? Napiš několik vět </a:t>
            </a:r>
          </a:p>
          <a:p>
            <a:pPr eaLnBrk="1" hangingPunct="1">
              <a:buFont typeface="Wingdings" pitchFamily="2" charset="2"/>
              <a:buChar char="!"/>
              <a:defRPr/>
            </a:pPr>
            <a:endParaRPr lang="cs-CZ" sz="2800" u="sng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63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63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0"/>
                            </p:stCondLst>
                            <p:childTnLst>
                              <p:par>
                                <p:cTn id="3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638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638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Javor">
  <a:themeElements>
    <a:clrScheme name="Javor 1">
      <a:dk1>
        <a:srgbClr val="BB5F03"/>
      </a:dk1>
      <a:lt1>
        <a:srgbClr val="FFFFFF"/>
      </a:lt1>
      <a:dk2>
        <a:srgbClr val="993300"/>
      </a:dk2>
      <a:lt2>
        <a:srgbClr val="FEEC94"/>
      </a:lt2>
      <a:accent1>
        <a:srgbClr val="FF9900"/>
      </a:accent1>
      <a:accent2>
        <a:srgbClr val="B76A03"/>
      </a:accent2>
      <a:accent3>
        <a:srgbClr val="CAADAA"/>
      </a:accent3>
      <a:accent4>
        <a:srgbClr val="DADADA"/>
      </a:accent4>
      <a:accent5>
        <a:srgbClr val="FFCAAA"/>
      </a:accent5>
      <a:accent6>
        <a:srgbClr val="A65F02"/>
      </a:accent6>
      <a:hlink>
        <a:srgbClr val="FFFFCC"/>
      </a:hlink>
      <a:folHlink>
        <a:srgbClr val="CCCC00"/>
      </a:folHlink>
    </a:clrScheme>
    <a:fontScheme name="Javo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Javor 1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2">
        <a:dk1>
          <a:srgbClr val="EA9306"/>
        </a:dk1>
        <a:lt1>
          <a:srgbClr val="FFFFFF"/>
        </a:lt1>
        <a:dk2>
          <a:srgbClr val="FAC120"/>
        </a:dk2>
        <a:lt2>
          <a:srgbClr val="FFFDD1"/>
        </a:lt2>
        <a:accent1>
          <a:srgbClr val="CC6600"/>
        </a:accent1>
        <a:accent2>
          <a:srgbClr val="FF9933"/>
        </a:accent2>
        <a:accent3>
          <a:srgbClr val="FCDDAB"/>
        </a:accent3>
        <a:accent4>
          <a:srgbClr val="DADADA"/>
        </a:accent4>
        <a:accent5>
          <a:srgbClr val="E2B8AA"/>
        </a:accent5>
        <a:accent6>
          <a:srgbClr val="E78A2D"/>
        </a:accent6>
        <a:hlink>
          <a:srgbClr val="A50021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3">
        <a:dk1>
          <a:srgbClr val="000000"/>
        </a:dk1>
        <a:lt1>
          <a:srgbClr val="FFFFCC"/>
        </a:lt1>
        <a:dk2>
          <a:srgbClr val="A26D18"/>
        </a:dk2>
        <a:lt2>
          <a:srgbClr val="F9D793"/>
        </a:lt2>
        <a:accent1>
          <a:srgbClr val="FFD05B"/>
        </a:accent1>
        <a:accent2>
          <a:srgbClr val="FEE1A8"/>
        </a:accent2>
        <a:accent3>
          <a:srgbClr val="FFFFE2"/>
        </a:accent3>
        <a:accent4>
          <a:srgbClr val="000000"/>
        </a:accent4>
        <a:accent5>
          <a:srgbClr val="FFE4B5"/>
        </a:accent5>
        <a:accent6>
          <a:srgbClr val="E6CC98"/>
        </a:accent6>
        <a:hlink>
          <a:srgbClr val="FF0000"/>
        </a:hlink>
        <a:folHlink>
          <a:srgbClr val="CC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Javor 4">
        <a:dk1>
          <a:srgbClr val="008000"/>
        </a:dk1>
        <a:lt1>
          <a:srgbClr val="FFFFFF"/>
        </a:lt1>
        <a:dk2>
          <a:srgbClr val="005800"/>
        </a:dk2>
        <a:lt2>
          <a:srgbClr val="FFFFCC"/>
        </a:lt2>
        <a:accent1>
          <a:srgbClr val="00CC99"/>
        </a:accent1>
        <a:accent2>
          <a:srgbClr val="007825"/>
        </a:accent2>
        <a:accent3>
          <a:srgbClr val="AAB4AA"/>
        </a:accent3>
        <a:accent4>
          <a:srgbClr val="DADADA"/>
        </a:accent4>
        <a:accent5>
          <a:srgbClr val="AAE2CA"/>
        </a:accent5>
        <a:accent6>
          <a:srgbClr val="006C20"/>
        </a:accent6>
        <a:hlink>
          <a:srgbClr val="9966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5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CC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6">
        <a:dk1>
          <a:srgbClr val="006699"/>
        </a:dk1>
        <a:lt1>
          <a:srgbClr val="FFFFFF"/>
        </a:lt1>
        <a:dk2>
          <a:srgbClr val="006666"/>
        </a:dk2>
        <a:lt2>
          <a:srgbClr val="CCECFF"/>
        </a:lt2>
        <a:accent1>
          <a:srgbClr val="00CCFF"/>
        </a:accent1>
        <a:accent2>
          <a:srgbClr val="017A83"/>
        </a:accent2>
        <a:accent3>
          <a:srgbClr val="AAB8B8"/>
        </a:accent3>
        <a:accent4>
          <a:srgbClr val="DADADA"/>
        </a:accent4>
        <a:accent5>
          <a:srgbClr val="AAE2FF"/>
        </a:accent5>
        <a:accent6>
          <a:srgbClr val="016E76"/>
        </a:accent6>
        <a:hlink>
          <a:srgbClr val="FFFFCC"/>
        </a:hlink>
        <a:folHlink>
          <a:srgbClr val="99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7">
        <a:dk1>
          <a:srgbClr val="80ACC4"/>
        </a:dk1>
        <a:lt1>
          <a:srgbClr val="FFFFFF"/>
        </a:lt1>
        <a:dk2>
          <a:srgbClr val="B3D1DF"/>
        </a:dk2>
        <a:lt2>
          <a:srgbClr val="FFFFFF"/>
        </a:lt2>
        <a:accent1>
          <a:srgbClr val="5089A8"/>
        </a:accent1>
        <a:accent2>
          <a:srgbClr val="BBC6DB"/>
        </a:accent2>
        <a:accent3>
          <a:srgbClr val="D6E5EC"/>
        </a:accent3>
        <a:accent4>
          <a:srgbClr val="DADADA"/>
        </a:accent4>
        <a:accent5>
          <a:srgbClr val="B3C4D1"/>
        </a:accent5>
        <a:accent6>
          <a:srgbClr val="A9B3C6"/>
        </a:accent6>
        <a:hlink>
          <a:srgbClr val="0000FF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8">
        <a:dk1>
          <a:srgbClr val="5700AE"/>
        </a:dk1>
        <a:lt1>
          <a:srgbClr val="FFFFFF"/>
        </a:lt1>
        <a:dk2>
          <a:srgbClr val="7301CB"/>
        </a:dk2>
        <a:lt2>
          <a:srgbClr val="C5C5FF"/>
        </a:lt2>
        <a:accent1>
          <a:srgbClr val="9999FF"/>
        </a:accent1>
        <a:accent2>
          <a:srgbClr val="7000E0"/>
        </a:accent2>
        <a:accent3>
          <a:srgbClr val="BCAAE2"/>
        </a:accent3>
        <a:accent4>
          <a:srgbClr val="DADADA"/>
        </a:accent4>
        <a:accent5>
          <a:srgbClr val="CACAFF"/>
        </a:accent5>
        <a:accent6>
          <a:srgbClr val="6500CB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9">
        <a:dk1>
          <a:srgbClr val="003366"/>
        </a:dk1>
        <a:lt1>
          <a:srgbClr val="FFFFFF"/>
        </a:lt1>
        <a:dk2>
          <a:srgbClr val="003366"/>
        </a:dk2>
        <a:lt2>
          <a:srgbClr val="CBD5DF"/>
        </a:lt2>
        <a:accent1>
          <a:srgbClr val="A9BEE9"/>
        </a:accent1>
        <a:accent2>
          <a:srgbClr val="D6E4F2"/>
        </a:accent2>
        <a:accent3>
          <a:srgbClr val="FFFFFF"/>
        </a:accent3>
        <a:accent4>
          <a:srgbClr val="002A56"/>
        </a:accent4>
        <a:accent5>
          <a:srgbClr val="D1DBF2"/>
        </a:accent5>
        <a:accent6>
          <a:srgbClr val="C2CFDB"/>
        </a:accent6>
        <a:hlink>
          <a:srgbClr val="0000CC"/>
        </a:hlink>
        <a:folHlink>
          <a:srgbClr val="8668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327</TotalTime>
  <Words>238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3" baseType="lpstr">
      <vt:lpstr>Verdana</vt:lpstr>
      <vt:lpstr>Arial</vt:lpstr>
      <vt:lpstr>Times New Roman</vt:lpstr>
      <vt:lpstr>Wingdings</vt:lpstr>
      <vt:lpstr>Calibri</vt:lpstr>
      <vt:lpstr>Arial Black</vt:lpstr>
      <vt:lpstr>Javor</vt:lpstr>
      <vt:lpstr>Název materiálu: </vt:lpstr>
      <vt:lpstr>   Říše :          živočichové Kmen :        strunatci Podkmen :  obratlovci </vt:lpstr>
      <vt:lpstr>DĚLÍME JE DO DVOU SKUPIN</vt:lpstr>
      <vt:lpstr>Snímek 4</vt:lpstr>
      <vt:lpstr>Snímek 5</vt:lpstr>
      <vt:lpstr>Odpověz s pomocí uč. strana 22 -25  </vt:lpstr>
    </vt:vector>
  </TitlesOfParts>
  <Company>AB Control CZ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Říše :          živočichové Kmen :        strunatci Podkmen :  obratlovci</dc:title>
  <dc:creator>ab control</dc:creator>
  <cp:lastModifiedBy>marcela</cp:lastModifiedBy>
  <cp:revision>32</cp:revision>
  <dcterms:created xsi:type="dcterms:W3CDTF">2007-10-10T19:19:28Z</dcterms:created>
  <dcterms:modified xsi:type="dcterms:W3CDTF">2013-06-10T19:03:52Z</dcterms:modified>
</cp:coreProperties>
</file>