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8" r:id="rId3"/>
    <p:sldId id="259" r:id="rId4"/>
    <p:sldId id="262" r:id="rId5"/>
    <p:sldId id="263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 </a:t>
            </a:r>
            <a:r>
              <a:rPr lang="cs-CZ" sz="4000" b="1" dirty="0" smtClean="0">
                <a:effectLst/>
                <a:latin typeface="Franklin Gothic Medium" pitchFamily="34" charset="0"/>
              </a:rPr>
              <a:t>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3341983832"/>
              </p:ext>
            </p:extLst>
          </p:nvPr>
        </p:nvGraphicFramePr>
        <p:xfrm>
          <a:off x="755576" y="1124748"/>
          <a:ext cx="7632848" cy="4529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7170"/>
                <a:gridCol w="4425678"/>
              </a:tblGrid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5735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10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Vegetariánská strava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03.07.2012</a:t>
                      </a:r>
                    </a:p>
                  </a:txBody>
                  <a:tcPr/>
                </a:tc>
              </a:tr>
              <a:tr h="9915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vegetariánské stravy.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467600" cy="3528392"/>
          </a:xfrm>
        </p:spPr>
        <p:txBody>
          <a:bodyPr>
            <a:prstTxWarp prst="textChevron">
              <a:avLst/>
            </a:prstTxWarp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Vegetariánská strava</a:t>
            </a:r>
            <a:endParaRPr lang="cs-CZ" sz="66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1027" name="Picture 3" descr="C:\Documents and Settings\Jarda\Local Settings\Temporary Internet Files\Content.IE5\5P61S6V7\MC900436265[1].pn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1907704" y="3257600"/>
            <a:ext cx="4680520" cy="3600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OBSAH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20888"/>
            <a:ext cx="7467600" cy="40530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Vegetariánská strava - definice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Přísné vegetariánství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Volné vegetariánství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VEGETARIÁNSKÁ STRAVA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Je zaměřena na konzumaci potravin rostlinného původu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Zvláště se nedoporučuje dětem</a:t>
            </a:r>
            <a:endParaRPr lang="cs-CZ" sz="32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PŘÍSNÉ VEGETARIÁNSTVÍ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Uznává pouze rostlinnou stravu, ze stravy jsou vyloučeny živočišné potraviny a med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Rozdělení: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>
              <a:buNone/>
            </a:pPr>
            <a:endParaRPr lang="cs-CZ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Vegani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– konzumují rostlinnou stravu syrovou i tepelně upravenou</a:t>
            </a:r>
          </a:p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Vitariáni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– konzumují jen syrovou rostlinnou stravu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VOLNÉ VEGETARIÁNSTVÍ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4989168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Využívá kromě rostlinné stravy mléko, mléčné výrobky, vejce někdy i ryby a drůbež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Rozdělení: </a:t>
            </a:r>
          </a:p>
          <a:p>
            <a:pPr>
              <a:buNone/>
            </a:pPr>
            <a:endParaRPr lang="cs-CZ" sz="28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Laktovegetariáni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– konzumují rostlinnou stravu + mléko, mléčné výrobky</a:t>
            </a:r>
          </a:p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Loktoovovegetariáni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– konzumují rostlinnou stravu + mléko, mléčné výrobky, vejce</a:t>
            </a:r>
          </a:p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Semivegetariáni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– konzumují rostlinnou stravu + mléko, mléčné výrobky, vejce, ryby, drůbež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ZDROJE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http://www.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vladahadrava.xf.cz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/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zasady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_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vyzivy.html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Galerie Office, 04.07.2012</a:t>
            </a: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110</TotalTime>
  <Words>256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 DIGITÁLNÍ UČEBNÍ MATERIÁL</vt:lpstr>
      <vt:lpstr>Vegetariánská strava</vt:lpstr>
      <vt:lpstr>OBSAH</vt:lpstr>
      <vt:lpstr>VEGETARIÁNSKÁ STRAVA</vt:lpstr>
      <vt:lpstr>PŘÍSNÉ VEGETARIÁNSTVÍ</vt:lpstr>
      <vt:lpstr>VOLNÉ VEGETARIÁNSTVÍ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Plný název školy  Autor: Ing. Marcela Königová  Název materiálu:  VY_32_inovace_12_Vegetariánská strava  Téma: Vegetariánská strava  Číslo projektu:</dc:title>
  <cp:lastModifiedBy>J.Konig</cp:lastModifiedBy>
  <cp:revision>41</cp:revision>
  <dcterms:modified xsi:type="dcterms:W3CDTF">2012-10-07T08:35:00Z</dcterms:modified>
</cp:coreProperties>
</file>