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23528" y="260648"/>
            <a:ext cx="8686800" cy="841248"/>
          </a:xfrm>
        </p:spPr>
        <p:txBody>
          <a:bodyPr>
            <a:normAutofit/>
          </a:bodyPr>
          <a:lstStyle/>
          <a:p>
            <a:pPr algn="ctr"/>
            <a:r>
              <a:rPr lang="cs-CZ" sz="3600" b="1" dirty="0" smtClean="0"/>
              <a:t> </a:t>
            </a:r>
            <a:r>
              <a:rPr lang="cs-CZ" sz="4000" b="1" dirty="0" smtClean="0">
                <a:effectLst/>
                <a:latin typeface="Franklin Gothic Medium" pitchFamily="34" charset="0"/>
              </a:rPr>
              <a:t>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xmlns="" val="4090972610"/>
              </p:ext>
            </p:extLst>
          </p:nvPr>
        </p:nvGraphicFramePr>
        <p:xfrm>
          <a:off x="755576" y="1124748"/>
          <a:ext cx="7632848" cy="45540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7170"/>
                <a:gridCol w="4425678"/>
              </a:tblGrid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29362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11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Makrobiotická strava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3937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04.07.2012</a:t>
                      </a:r>
                    </a:p>
                  </a:txBody>
                  <a:tcPr/>
                </a:tc>
              </a:tr>
              <a:tr h="991550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makrobiotické stravy.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332656"/>
            <a:ext cx="7467600" cy="4608512"/>
          </a:xfrm>
        </p:spPr>
        <p:txBody>
          <a:bodyPr>
            <a:prstTxWarp prst="textDeflateBottom">
              <a:avLst/>
            </a:prstTxWarp>
            <a:normAutofit/>
          </a:bodyPr>
          <a:lstStyle/>
          <a:p>
            <a:pPr algn="ctr">
              <a:buNone/>
            </a:pPr>
            <a:r>
              <a:rPr lang="cs-CZ" sz="7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Makrobiotická strava</a:t>
            </a:r>
            <a:endParaRPr lang="cs-CZ" sz="72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JDWORAVQ\MC90041045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2780928"/>
            <a:ext cx="3010277" cy="3444844"/>
          </a:xfrm>
          <a:prstGeom prst="rect">
            <a:avLst/>
          </a:prstGeom>
          <a:noFill/>
        </p:spPr>
      </p:pic>
      <p:pic>
        <p:nvPicPr>
          <p:cNvPr id="1027" name="Picture 3" descr="C:\Documents and Settings\Jarda\Local Settings\Temporary Internet Files\Content.IE5\RK9YVA10\MC90044187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429000"/>
            <a:ext cx="1917700" cy="1689100"/>
          </a:xfrm>
          <a:prstGeom prst="rect">
            <a:avLst/>
          </a:prstGeom>
          <a:noFill/>
        </p:spPr>
      </p:pic>
      <p:pic>
        <p:nvPicPr>
          <p:cNvPr id="1031" name="Picture 7" descr="C:\Documents and Settings\Jarda\Local Settings\Temporary Internet Files\Content.IE5\L4PRY6ZK\MC90033142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3645024"/>
            <a:ext cx="1641695" cy="17956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OBSAH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348880"/>
            <a:ext cx="7467600" cy="4125072"/>
          </a:xfrm>
        </p:spPr>
        <p:txBody>
          <a:bodyPr/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Makrobiotická strava – definice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Složení</a:t>
            </a: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Denní poměr</a:t>
            </a:r>
            <a:endParaRPr lang="cs-CZ" sz="32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MAKROBIOTICKÁ STRAVA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Je zaměřena na konzumaci celozrnných potravin, zeleniny, luštěnin, obilovin</a:t>
            </a:r>
          </a:p>
          <a:p>
            <a:pPr>
              <a:buNone/>
            </a:pPr>
            <a:endParaRPr lang="cs-CZ" sz="3200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r>
              <a:rPr lang="cs-CZ" sz="32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Částečně vylučuje živočišné potraviny, ovoce, sladké pokrmy</a:t>
            </a:r>
            <a:endParaRPr lang="cs-CZ" sz="32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SLOŽENÍ 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Celá obilná zrna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Zelenina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Mořské řasy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Obiloviny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Luštěniny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Sója</a:t>
            </a:r>
          </a:p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Doplňky -	Mořská sůl</a:t>
            </a:r>
          </a:p>
          <a:p>
            <a:pPr lvl="6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Přírodní sladidla</a:t>
            </a:r>
          </a:p>
          <a:p>
            <a:pPr lvl="6">
              <a:buNone/>
            </a:pPr>
            <a:r>
              <a:rPr lang="cs-CZ" sz="24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Nerafinované oleje</a:t>
            </a:r>
            <a:endParaRPr lang="cs-CZ" sz="24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DENNÍ POMĚR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50-60% - 	celozrnných potravin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20-30% -	zeleniny</a:t>
            </a:r>
          </a:p>
          <a:p>
            <a:r>
              <a:rPr lang="cs-CZ" sz="28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5-10% - 	luštěnin, obilovin</a:t>
            </a:r>
            <a:endParaRPr lang="cs-CZ" sz="2800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ZDROJE</a:t>
            </a:r>
            <a:endParaRPr lang="cs-CZ" sz="44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http://www.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vladahadrava.xf.cz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/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zasady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_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vyzivy.html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Obrázky: </a:t>
            </a:r>
          </a:p>
          <a:p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,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Galerie Office, 04.07.2012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</TotalTime>
  <Words>192</Words>
  <Application>Microsoft Office PowerPoint</Application>
  <PresentationFormat>Předvádění na obrazovce (4:3)</PresentationFormat>
  <Paragraphs>52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 DIGITÁLNÍ UČEBNÍ MATERIÁL</vt:lpstr>
      <vt:lpstr>Snímek 2</vt:lpstr>
      <vt:lpstr>OBSAH</vt:lpstr>
      <vt:lpstr>MAKROBIOTICKÁ STRAVA</vt:lpstr>
      <vt:lpstr>SLOŽENÍ </vt:lpstr>
      <vt:lpstr>DENNÍ POMĚR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 Plný název školy  Autor: Ing. Marcela Königová  Název materiálu:  VY_32_inovace_13_Potraviny a výživa_Makrobiotika  Téma: Makrobiotika  Číslo projektu:</dc:title>
  <cp:lastModifiedBy>J.Konig</cp:lastModifiedBy>
  <cp:revision>32</cp:revision>
  <dcterms:modified xsi:type="dcterms:W3CDTF">2012-10-07T08:35:15Z</dcterms:modified>
</cp:coreProperties>
</file>