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sldIdLst>
    <p:sldId id="256" r:id="rId2"/>
    <p:sldId id="258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VY_32_INOVACE_12 3Š Násobky č.6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sz="2000" dirty="0" smtClean="0"/>
            <a:t>NÁZEV ŠKOLY: ZŠ a MŠ Zvole, okr. Praha - západ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Němcová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a </a:t>
          </a:r>
          <a:r>
            <a:rPr lang="cs-CZ" sz="2000" smtClean="0"/>
            <a:t>její aplikace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CZ.1.07/1.4.00/21.0305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337840-9783-47FC-83A5-D6B8D897ABAD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0DBD945-185B-4669-B85E-DA86F86B9186}" type="presOf" srcId="{D1D4F407-5343-4D3F-B5B9-D407B03CAEB4}" destId="{AED2198E-93D5-4001-81B4-73124B309672}" srcOrd="1" destOrd="0" presId="urn:microsoft.com/office/officeart/2005/8/layout/target3"/>
    <dgm:cxn modelId="{0CB61698-642E-4689-886A-64785AD49418}" type="presOf" srcId="{D1D4F407-5343-4D3F-B5B9-D407B03CAEB4}" destId="{D005CE8C-CC26-4C3E-AC11-E15060ECD759}" srcOrd="0" destOrd="0" presId="urn:microsoft.com/office/officeart/2005/8/layout/target3"/>
    <dgm:cxn modelId="{8D8CB92D-2AA0-4C98-B748-71E54D5392B5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1C2DAEF-1871-44B2-B8E9-7770BBBEE789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0F63783-3D61-4678-850C-9DFA048541EC}" type="presOf" srcId="{D8197B8C-B260-4A16-BDF4-0947B075E274}" destId="{5A5FFA88-C948-4069-8E93-59FA12366E83}" srcOrd="1" destOrd="0" presId="urn:microsoft.com/office/officeart/2005/8/layout/target3"/>
    <dgm:cxn modelId="{4481086F-97BB-4149-90FF-BD2C1D17C14B}" type="presOf" srcId="{D1B46980-6531-4606-95E6-44980827E919}" destId="{6140AFEC-043D-4C43-A2F9-D0F5331DF3A3}" srcOrd="0" destOrd="0" presId="urn:microsoft.com/office/officeart/2005/8/layout/target3"/>
    <dgm:cxn modelId="{41DC6453-2109-4855-B229-2AF79785A7C9}" type="presOf" srcId="{B651F6E3-6281-48DB-9319-2AEAFDAE7572}" destId="{619D679B-A015-4ECF-8348-D1034C574F40}" srcOrd="0" destOrd="0" presId="urn:microsoft.com/office/officeart/2005/8/layout/target3"/>
    <dgm:cxn modelId="{7923D175-73A5-4115-A8FF-5EE5221A096C}" type="presOf" srcId="{757F3AB3-0718-4624-B441-E567A8F0AB56}" destId="{333A1088-737F-45CB-B68E-254E46348037}" srcOrd="0" destOrd="0" presId="urn:microsoft.com/office/officeart/2005/8/layout/target3"/>
    <dgm:cxn modelId="{CB11A8F8-DF3C-4BD7-BE3B-05755441308A}" type="presOf" srcId="{4C35D32F-0EAB-4CD7-82EE-45574DC2A586}" destId="{8BEBB6EC-1DAA-4CAC-8A25-BC0FCBD5DBD5}" srcOrd="0" destOrd="0" presId="urn:microsoft.com/office/officeart/2005/8/layout/target3"/>
    <dgm:cxn modelId="{5749EC60-27B4-4F0C-B8E1-12DECD236708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3CEC229-E17C-4B68-AFF5-0CBF1728BE79}" type="presParOf" srcId="{333A1088-737F-45CB-B68E-254E46348037}" destId="{F5ABB229-8D3B-4694-996A-96F23CF14429}" srcOrd="0" destOrd="0" presId="urn:microsoft.com/office/officeart/2005/8/layout/target3"/>
    <dgm:cxn modelId="{2CE408C3-B8F8-4C92-AF3C-AF8385F36820}" type="presParOf" srcId="{333A1088-737F-45CB-B68E-254E46348037}" destId="{F41139FD-01EE-4571-8B17-4FB00FC51163}" srcOrd="1" destOrd="0" presId="urn:microsoft.com/office/officeart/2005/8/layout/target3"/>
    <dgm:cxn modelId="{F023FCA4-8F19-4B16-A707-16BB087B7B6A}" type="presParOf" srcId="{333A1088-737F-45CB-B68E-254E46348037}" destId="{D005CE8C-CC26-4C3E-AC11-E15060ECD759}" srcOrd="2" destOrd="0" presId="urn:microsoft.com/office/officeart/2005/8/layout/target3"/>
    <dgm:cxn modelId="{6255D101-B303-4E3A-9DB1-6BD792857FD8}" type="presParOf" srcId="{333A1088-737F-45CB-B68E-254E46348037}" destId="{2C702D82-9B77-49B7-9568-BB8EB47C3372}" srcOrd="3" destOrd="0" presId="urn:microsoft.com/office/officeart/2005/8/layout/target3"/>
    <dgm:cxn modelId="{2EF6A4E4-8DBB-46A6-B528-CA1DF876ADBC}" type="presParOf" srcId="{333A1088-737F-45CB-B68E-254E46348037}" destId="{A52A0455-90FF-4808-ABD0-F02540D31D5A}" srcOrd="4" destOrd="0" presId="urn:microsoft.com/office/officeart/2005/8/layout/target3"/>
    <dgm:cxn modelId="{C916393D-BE71-4130-AF3C-E27F43BA3432}" type="presParOf" srcId="{333A1088-737F-45CB-B68E-254E46348037}" destId="{6140AFEC-043D-4C43-A2F9-D0F5331DF3A3}" srcOrd="5" destOrd="0" presId="urn:microsoft.com/office/officeart/2005/8/layout/target3"/>
    <dgm:cxn modelId="{2B03C67B-C528-4E64-9A22-0CC8E99E6B5C}" type="presParOf" srcId="{333A1088-737F-45CB-B68E-254E46348037}" destId="{9358AC05-5D7D-4327-9F80-1AD486AEA664}" srcOrd="6" destOrd="0" presId="urn:microsoft.com/office/officeart/2005/8/layout/target3"/>
    <dgm:cxn modelId="{20F73ACA-5732-49E6-8408-DFB5C1A699B6}" type="presParOf" srcId="{333A1088-737F-45CB-B68E-254E46348037}" destId="{313FC574-E1CD-4FB4-B054-0B805CE0447D}" srcOrd="7" destOrd="0" presId="urn:microsoft.com/office/officeart/2005/8/layout/target3"/>
    <dgm:cxn modelId="{5704E739-877F-4853-BFD8-FD8BAE820766}" type="presParOf" srcId="{333A1088-737F-45CB-B68E-254E46348037}" destId="{619D679B-A015-4ECF-8348-D1034C574F40}" srcOrd="8" destOrd="0" presId="urn:microsoft.com/office/officeart/2005/8/layout/target3"/>
    <dgm:cxn modelId="{4E4F09B1-FACF-498F-B612-F5084089312A}" type="presParOf" srcId="{333A1088-737F-45CB-B68E-254E46348037}" destId="{322283A8-4A27-4CDA-BAE3-F381106A9174}" srcOrd="9" destOrd="0" presId="urn:microsoft.com/office/officeart/2005/8/layout/target3"/>
    <dgm:cxn modelId="{EB34F23D-CD13-4259-BBED-0DABB428475E}" type="presParOf" srcId="{333A1088-737F-45CB-B68E-254E46348037}" destId="{FFC9F71D-1B4F-4AD9-A4A6-86ADEFC8AF5C}" srcOrd="10" destOrd="0" presId="urn:microsoft.com/office/officeart/2005/8/layout/target3"/>
    <dgm:cxn modelId="{8F150E48-13F5-4936-8ECC-FB719854C0F4}" type="presParOf" srcId="{333A1088-737F-45CB-B68E-254E46348037}" destId="{25B08C86-7E15-44DC-BE7F-FFB55DD49D12}" srcOrd="11" destOrd="0" presId="urn:microsoft.com/office/officeart/2005/8/layout/target3"/>
    <dgm:cxn modelId="{587E67FF-8774-45BA-94B4-03C9F39C28C8}" type="presParOf" srcId="{333A1088-737F-45CB-B68E-254E46348037}" destId="{76644BE8-9D7C-4C09-B250-3D10AF48CBB7}" srcOrd="12" destOrd="0" presId="urn:microsoft.com/office/officeart/2005/8/layout/target3"/>
    <dgm:cxn modelId="{FF652787-0A0E-4DFA-95A4-68C24EE5F5B4}" type="presParOf" srcId="{333A1088-737F-45CB-B68E-254E46348037}" destId="{EE85B701-7295-41C0-BA7A-34D3756A2AE6}" srcOrd="13" destOrd="0" presId="urn:microsoft.com/office/officeart/2005/8/layout/target3"/>
    <dgm:cxn modelId="{BDFAF36D-321B-4CF7-938D-EBA6DA5894E2}" type="presParOf" srcId="{333A1088-737F-45CB-B68E-254E46348037}" destId="{8BEBB6EC-1DAA-4CAC-8A25-BC0FCBD5DBD5}" srcOrd="14" destOrd="0" presId="urn:microsoft.com/office/officeart/2005/8/layout/target3"/>
    <dgm:cxn modelId="{9BED0515-7C23-4B1E-915A-A36A92353755}" type="presParOf" srcId="{333A1088-737F-45CB-B68E-254E46348037}" destId="{AED2198E-93D5-4001-81B4-73124B309672}" srcOrd="15" destOrd="0" presId="urn:microsoft.com/office/officeart/2005/8/layout/target3"/>
    <dgm:cxn modelId="{F297BAF3-90F0-4077-8041-2BE85465986C}" type="presParOf" srcId="{333A1088-737F-45CB-B68E-254E46348037}" destId="{2BE915AB-18AA-4053-B92C-3BFC9ED204BB}" srcOrd="16" destOrd="0" presId="urn:microsoft.com/office/officeart/2005/8/layout/target3"/>
    <dgm:cxn modelId="{99C25022-417B-44DB-8A6C-2493041A2E38}" type="presParOf" srcId="{333A1088-737F-45CB-B68E-254E46348037}" destId="{6BB5E863-4638-4E1D-BFDE-399D028AC4ED}" srcOrd="17" destOrd="0" presId="urn:microsoft.com/office/officeart/2005/8/layout/target3"/>
    <dgm:cxn modelId="{98E9B43B-2ED9-49D6-807C-76C6F0E34E1E}" type="presParOf" srcId="{333A1088-737F-45CB-B68E-254E46348037}" destId="{5A5FFA88-C948-4069-8E93-59FA12366E83}" srcOrd="18" destOrd="0" presId="urn:microsoft.com/office/officeart/2005/8/layout/target3"/>
    <dgm:cxn modelId="{38DD1F68-9B26-496A-BC92-9BE732CF878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NÁZEV ŠKOLY: ZŠ a MŠ Zvole, okr. Praha - západ</a:t>
          </a:r>
          <a:endParaRPr lang="cs-CZ" sz="19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Němcová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VY_32_INOVACE_12 3Š Násobky č.6</a:t>
          </a: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a </a:t>
          </a:r>
          <a:r>
            <a:rPr lang="cs-CZ" sz="2000" kern="1200" smtClean="0"/>
            <a:t>její aplikace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CZ.1.07/1.4.00/21.0305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FBE22C9-F09E-4F9A-ACCC-57CADAF138F6}" type="datetimeFigureOut">
              <a:rPr lang="cs-CZ" smtClean="0"/>
              <a:t>10.11.2011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2853AB65-4B67-4135-B5B1-BB9F8CFD3E1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NÁSOBKY ČÍSLA 6     </a:t>
            </a: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18200139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365104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64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Vyber násobky čísla 6 a přesuň je do domečku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1645827" y="2083149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531545" y="3205818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563888" y="2688737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014" y="1827352"/>
            <a:ext cx="592137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333" y="2976769"/>
            <a:ext cx="592137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386" y="1969365"/>
            <a:ext cx="592137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088" y="5373216"/>
            <a:ext cx="592137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Ovál 17"/>
          <p:cNvSpPr/>
          <p:nvPr/>
        </p:nvSpPr>
        <p:spPr>
          <a:xfrm>
            <a:off x="4736301" y="1876417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946" y="1855581"/>
            <a:ext cx="592137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156" y="2712284"/>
            <a:ext cx="592137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lačítko akce: Domů 16">
            <a:hlinkClick r:id="" action="ppaction://hlinkshowjump?jump=firstslide" highlightClick="1"/>
          </p:cNvPr>
          <p:cNvSpPr/>
          <p:nvPr/>
        </p:nvSpPr>
        <p:spPr>
          <a:xfrm>
            <a:off x="683567" y="4293096"/>
            <a:ext cx="7786583" cy="22322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4860032" y="2083149"/>
            <a:ext cx="460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20072" y="30211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956376" y="1969365"/>
            <a:ext cx="513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706170" y="3309184"/>
            <a:ext cx="8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24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563888" y="271228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724128" y="2125802"/>
            <a:ext cx="474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36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372200" y="2896950"/>
            <a:ext cx="489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42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861293" y="1969365"/>
            <a:ext cx="735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48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395535" y="1812449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vál 41"/>
          <p:cNvSpPr/>
          <p:nvPr/>
        </p:nvSpPr>
        <p:spPr>
          <a:xfrm>
            <a:off x="336821" y="2699155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357795" y="3274333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3861612" y="1848188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7956376" y="3493850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4336711" y="3493850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434630" y="3493850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2531545" y="2154031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5862526" y="3478947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1955481" y="2793584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7032071" y="3559959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7323954" y="2684252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624853" y="1969365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706170" y="2338697"/>
            <a:ext cx="497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54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34630" y="289695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835696" y="226781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995935" y="2083149"/>
            <a:ext cx="1028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475655" y="3390484"/>
            <a:ext cx="746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2087724" y="2896950"/>
            <a:ext cx="867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26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427984" y="3678516"/>
            <a:ext cx="484791" cy="37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46</a:t>
            </a:r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323954" y="2793584"/>
            <a:ext cx="776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66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5961325" y="3678516"/>
            <a:ext cx="655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62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134014" y="3678516"/>
            <a:ext cx="477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56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7956376" y="357515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624852" y="3575150"/>
            <a:ext cx="634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659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32</TotalTime>
  <Words>69</Words>
  <Application>Microsoft Office PowerPoint</Application>
  <PresentationFormat>Předvádění na obrazovce (4:3)</PresentationFormat>
  <Paragraphs>28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Mřížka</vt:lpstr>
      <vt:lpstr>NÁSOBKY ČÍSLA 6     </vt:lpstr>
      <vt:lpstr> Vyber násobky čísla 6 a přesuň je do domečku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Reditelna</cp:lastModifiedBy>
  <cp:revision>10</cp:revision>
  <dcterms:created xsi:type="dcterms:W3CDTF">2011-10-12T14:14:44Z</dcterms:created>
  <dcterms:modified xsi:type="dcterms:W3CDTF">2011-11-10T13:49:50Z</dcterms:modified>
</cp:coreProperties>
</file>