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E6128"/>
    <a:srgbClr val="DE0495"/>
    <a:srgbClr val="F612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VY_32_INOVACE_13 3Š Řády velkých čísel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smtClean="0"/>
            <a:t>Helena Špinarová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Matematika a </a:t>
          </a:r>
          <a:r>
            <a:rPr lang="cs-CZ" sz="2000" smtClean="0"/>
            <a:t>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AFADFB-8A98-46B3-AB27-3DCE78E8C0C3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B3BAA43-8E22-4A0F-8E27-A901D8DCA77B}" type="presOf" srcId="{D1D4F407-5343-4D3F-B5B9-D407B03CAEB4}" destId="{D005CE8C-CC26-4C3E-AC11-E15060ECD759}" srcOrd="0" destOrd="0" presId="urn:microsoft.com/office/officeart/2005/8/layout/target3"/>
    <dgm:cxn modelId="{01B08E1C-DB9D-40D5-B265-9BBB389FFA61}" type="presOf" srcId="{4C35D32F-0EAB-4CD7-82EE-45574DC2A586}" destId="{8BEBB6EC-1DAA-4CAC-8A25-BC0FCBD5DBD5}" srcOrd="0" destOrd="0" presId="urn:microsoft.com/office/officeart/2005/8/layout/target3"/>
    <dgm:cxn modelId="{172BC41C-BDD7-4726-A49D-D0604BD369CD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7EF329F-400F-4FA1-A872-03D35526E7D7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D17B5FD-0E0F-4C3A-8E91-5087312E483E}" type="presOf" srcId="{D8197B8C-B260-4A16-BDF4-0947B075E274}" destId="{5A5FFA88-C948-4069-8E93-59FA12366E83}" srcOrd="1" destOrd="0" presId="urn:microsoft.com/office/officeart/2005/8/layout/target3"/>
    <dgm:cxn modelId="{5427B2A6-2EB6-4B4F-AF0D-CBD3CC443401}" type="presOf" srcId="{B651F6E3-6281-48DB-9319-2AEAFDAE7572}" destId="{619D679B-A015-4ECF-8348-D1034C574F40}" srcOrd="0" destOrd="0" presId="urn:microsoft.com/office/officeart/2005/8/layout/target3"/>
    <dgm:cxn modelId="{15ED2866-48AE-45DB-94D7-9044B00EDF3D}" type="presOf" srcId="{D8197B8C-B260-4A16-BDF4-0947B075E274}" destId="{25B08C86-7E15-44DC-BE7F-FFB55DD49D12}" srcOrd="0" destOrd="0" presId="urn:microsoft.com/office/officeart/2005/8/layout/target3"/>
    <dgm:cxn modelId="{511A1AF0-07AC-473B-92BB-28EC184A6BB3}" type="presOf" srcId="{4C35D32F-0EAB-4CD7-82EE-45574DC2A586}" destId="{890E4F0B-2866-4A3F-A3C7-2A14B1797930}" srcOrd="1" destOrd="0" presId="urn:microsoft.com/office/officeart/2005/8/layout/target3"/>
    <dgm:cxn modelId="{0B233250-53B7-4FC7-AF50-57137F45E419}" type="presOf" srcId="{757F3AB3-0718-4624-B441-E567A8F0AB56}" destId="{333A1088-737F-45CB-B68E-254E46348037}" srcOrd="0" destOrd="0" presId="urn:microsoft.com/office/officeart/2005/8/layout/target3"/>
    <dgm:cxn modelId="{8F834F7B-6AE8-4B21-B57E-52C80DB3A50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978F9D0-3BC6-408F-B3B2-D6219D3B629B}" type="presParOf" srcId="{333A1088-737F-45CB-B68E-254E46348037}" destId="{F5ABB229-8D3B-4694-996A-96F23CF14429}" srcOrd="0" destOrd="0" presId="urn:microsoft.com/office/officeart/2005/8/layout/target3"/>
    <dgm:cxn modelId="{71635938-0952-4B5A-B921-277FCCA860B5}" type="presParOf" srcId="{333A1088-737F-45CB-B68E-254E46348037}" destId="{F41139FD-01EE-4571-8B17-4FB00FC51163}" srcOrd="1" destOrd="0" presId="urn:microsoft.com/office/officeart/2005/8/layout/target3"/>
    <dgm:cxn modelId="{65EDDB8D-CD8F-443E-960A-B0C9009587D7}" type="presParOf" srcId="{333A1088-737F-45CB-B68E-254E46348037}" destId="{D005CE8C-CC26-4C3E-AC11-E15060ECD759}" srcOrd="2" destOrd="0" presId="urn:microsoft.com/office/officeart/2005/8/layout/target3"/>
    <dgm:cxn modelId="{6DEE444A-E949-4C48-AC9B-B9CB0B0D5412}" type="presParOf" srcId="{333A1088-737F-45CB-B68E-254E46348037}" destId="{2C702D82-9B77-49B7-9568-BB8EB47C3372}" srcOrd="3" destOrd="0" presId="urn:microsoft.com/office/officeart/2005/8/layout/target3"/>
    <dgm:cxn modelId="{8FEC14D5-D9D2-4003-BED6-63F2A8A433F5}" type="presParOf" srcId="{333A1088-737F-45CB-B68E-254E46348037}" destId="{A52A0455-90FF-4808-ABD0-F02540D31D5A}" srcOrd="4" destOrd="0" presId="urn:microsoft.com/office/officeart/2005/8/layout/target3"/>
    <dgm:cxn modelId="{A8057589-B04C-4D5B-AD77-3DDB956E6EC5}" type="presParOf" srcId="{333A1088-737F-45CB-B68E-254E46348037}" destId="{6140AFEC-043D-4C43-A2F9-D0F5331DF3A3}" srcOrd="5" destOrd="0" presId="urn:microsoft.com/office/officeart/2005/8/layout/target3"/>
    <dgm:cxn modelId="{F57A2336-4987-43CC-8175-11A1C4694D85}" type="presParOf" srcId="{333A1088-737F-45CB-B68E-254E46348037}" destId="{9358AC05-5D7D-4327-9F80-1AD486AEA664}" srcOrd="6" destOrd="0" presId="urn:microsoft.com/office/officeart/2005/8/layout/target3"/>
    <dgm:cxn modelId="{8975454E-C2B3-4D43-A1B8-1AACADCE6E79}" type="presParOf" srcId="{333A1088-737F-45CB-B68E-254E46348037}" destId="{313FC574-E1CD-4FB4-B054-0B805CE0447D}" srcOrd="7" destOrd="0" presId="urn:microsoft.com/office/officeart/2005/8/layout/target3"/>
    <dgm:cxn modelId="{8C1FCF6D-FEB0-46D2-8224-03775BFC57D6}" type="presParOf" srcId="{333A1088-737F-45CB-B68E-254E46348037}" destId="{619D679B-A015-4ECF-8348-D1034C574F40}" srcOrd="8" destOrd="0" presId="urn:microsoft.com/office/officeart/2005/8/layout/target3"/>
    <dgm:cxn modelId="{EA8F05BE-C0A8-43EB-8579-1EE049967752}" type="presParOf" srcId="{333A1088-737F-45CB-B68E-254E46348037}" destId="{322283A8-4A27-4CDA-BAE3-F381106A9174}" srcOrd="9" destOrd="0" presId="urn:microsoft.com/office/officeart/2005/8/layout/target3"/>
    <dgm:cxn modelId="{4B9A4DA7-BD69-4DCE-893D-79BD36CB1DE3}" type="presParOf" srcId="{333A1088-737F-45CB-B68E-254E46348037}" destId="{FFC9F71D-1B4F-4AD9-A4A6-86ADEFC8AF5C}" srcOrd="10" destOrd="0" presId="urn:microsoft.com/office/officeart/2005/8/layout/target3"/>
    <dgm:cxn modelId="{DD19637F-443A-4B5E-A647-3EFDE5E03344}" type="presParOf" srcId="{333A1088-737F-45CB-B68E-254E46348037}" destId="{25B08C86-7E15-44DC-BE7F-FFB55DD49D12}" srcOrd="11" destOrd="0" presId="urn:microsoft.com/office/officeart/2005/8/layout/target3"/>
    <dgm:cxn modelId="{431BF5C8-BF6B-4319-BC99-CFFEABEB9849}" type="presParOf" srcId="{333A1088-737F-45CB-B68E-254E46348037}" destId="{76644BE8-9D7C-4C09-B250-3D10AF48CBB7}" srcOrd="12" destOrd="0" presId="urn:microsoft.com/office/officeart/2005/8/layout/target3"/>
    <dgm:cxn modelId="{A341CE91-1726-44C0-96FE-5BF7D452C245}" type="presParOf" srcId="{333A1088-737F-45CB-B68E-254E46348037}" destId="{EE85B701-7295-41C0-BA7A-34D3756A2AE6}" srcOrd="13" destOrd="0" presId="urn:microsoft.com/office/officeart/2005/8/layout/target3"/>
    <dgm:cxn modelId="{EC90BDF8-5DB9-4DDC-9BE1-898A272AF852}" type="presParOf" srcId="{333A1088-737F-45CB-B68E-254E46348037}" destId="{8BEBB6EC-1DAA-4CAC-8A25-BC0FCBD5DBD5}" srcOrd="14" destOrd="0" presId="urn:microsoft.com/office/officeart/2005/8/layout/target3"/>
    <dgm:cxn modelId="{63700E08-8255-452B-AF1A-69B17A08D76D}" type="presParOf" srcId="{333A1088-737F-45CB-B68E-254E46348037}" destId="{AED2198E-93D5-4001-81B4-73124B309672}" srcOrd="15" destOrd="0" presId="urn:microsoft.com/office/officeart/2005/8/layout/target3"/>
    <dgm:cxn modelId="{2B49888E-C7BF-4F53-BE3B-A8CF97D82E8E}" type="presParOf" srcId="{333A1088-737F-45CB-B68E-254E46348037}" destId="{2BE915AB-18AA-4053-B92C-3BFC9ED204BB}" srcOrd="16" destOrd="0" presId="urn:microsoft.com/office/officeart/2005/8/layout/target3"/>
    <dgm:cxn modelId="{912DA449-62BC-4A12-80DB-E721E87FA8FA}" type="presParOf" srcId="{333A1088-737F-45CB-B68E-254E46348037}" destId="{6BB5E863-4638-4E1D-BFDE-399D028AC4ED}" srcOrd="17" destOrd="0" presId="urn:microsoft.com/office/officeart/2005/8/layout/target3"/>
    <dgm:cxn modelId="{2A8CFBC5-1A31-402F-A627-9EEFAFCC3850}" type="presParOf" srcId="{333A1088-737F-45CB-B68E-254E46348037}" destId="{5A5FFA88-C948-4069-8E93-59FA12366E83}" srcOrd="18" destOrd="0" presId="urn:microsoft.com/office/officeart/2005/8/layout/target3"/>
    <dgm:cxn modelId="{1B9BCDBD-19BE-4775-9C30-1B26EF55E63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smtClean="0"/>
            <a:t>Helena Špinarová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VY_32_INOVACE_13 3Š Řády velkých čísel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Matematika a </a:t>
          </a:r>
          <a:r>
            <a:rPr lang="cs-CZ" sz="2000" kern="1200" smtClean="0"/>
            <a:t>její aplikace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018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227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204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894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801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012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398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960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094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734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381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54AA3B-9D19-4424-9305-5123AB1056A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1C502-9D44-46AA-B05A-78730D03F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854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ŘÁDY VELKÝCH ČÍSEL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221088"/>
            <a:ext cx="5407152" cy="1045464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868245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17268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05484" y="328381"/>
            <a:ext cx="725711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1 456 732 098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06212" y="2298529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JEDNOTKY</a:t>
            </a:r>
            <a:endParaRPr lang="cs-CZ" sz="28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6948264" y="2143503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7747221" y="1722465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703105" y="3640175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DESÍTKY</a:t>
            </a:r>
            <a:endParaRPr lang="cs-CZ" sz="2800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7118483" y="1722465"/>
            <a:ext cx="0" cy="21609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904148" y="492777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STOVKY</a:t>
            </a:r>
            <a:endParaRPr lang="cs-CZ" sz="28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6390653" y="1722466"/>
            <a:ext cx="0" cy="32187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832860" y="2509716"/>
            <a:ext cx="1608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TISÍCE</a:t>
            </a:r>
            <a:endParaRPr lang="cs-CZ" sz="2800" dirty="0"/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5580112" y="1855471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302421" y="3901785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DESETITISÍCE</a:t>
            </a:r>
            <a:endParaRPr lang="cs-CZ" sz="2800" dirty="0"/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4832860" y="1913559"/>
            <a:ext cx="3836" cy="19882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251587" y="4921707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STATISÍCE</a:t>
            </a:r>
            <a:endParaRPr lang="cs-CZ" sz="2800" dirty="0"/>
          </a:p>
        </p:txBody>
      </p:sp>
      <p:cxnSp>
        <p:nvCxnSpPr>
          <p:cNvPr id="21" name="Přímá spojnice se šipkou 20"/>
          <p:cNvCxnSpPr>
            <a:stCxn id="20" idx="0"/>
          </p:cNvCxnSpPr>
          <p:nvPr/>
        </p:nvCxnSpPr>
        <p:spPr>
          <a:xfrm flipV="1">
            <a:off x="4295703" y="1927687"/>
            <a:ext cx="0" cy="2994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679021" y="2248106"/>
            <a:ext cx="1608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MILIONY</a:t>
            </a:r>
            <a:endParaRPr lang="cs-CZ" sz="2800" dirty="0"/>
          </a:p>
        </p:txBody>
      </p:sp>
      <p:cxnSp>
        <p:nvCxnSpPr>
          <p:cNvPr id="29" name="Přímá spojnice se šipkou 28"/>
          <p:cNvCxnSpPr/>
          <p:nvPr/>
        </p:nvCxnSpPr>
        <p:spPr>
          <a:xfrm flipV="1">
            <a:off x="3426273" y="1593861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475656" y="3640175"/>
            <a:ext cx="2761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DESETIMILIONY</a:t>
            </a:r>
            <a:endParaRPr lang="cs-CZ" sz="2800" dirty="0"/>
          </a:p>
        </p:txBody>
      </p:sp>
      <p:cxnSp>
        <p:nvCxnSpPr>
          <p:cNvPr id="31" name="Přímá spojnice se šipkou 30"/>
          <p:cNvCxnSpPr/>
          <p:nvPr/>
        </p:nvCxnSpPr>
        <p:spPr>
          <a:xfrm flipH="1" flipV="1">
            <a:off x="2679021" y="1651949"/>
            <a:ext cx="3836" cy="19882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905484" y="4959778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STAMILIONY</a:t>
            </a:r>
            <a:endParaRPr lang="cs-CZ" sz="2800" dirty="0"/>
          </a:p>
        </p:txBody>
      </p:sp>
      <p:cxnSp>
        <p:nvCxnSpPr>
          <p:cNvPr id="33" name="Přímá spojnice se šipkou 32"/>
          <p:cNvCxnSpPr/>
          <p:nvPr/>
        </p:nvCxnSpPr>
        <p:spPr>
          <a:xfrm flipV="1">
            <a:off x="2195736" y="1651949"/>
            <a:ext cx="0" cy="33078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299737" y="2322325"/>
            <a:ext cx="1608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MILIARDY</a:t>
            </a:r>
            <a:endParaRPr lang="cs-CZ" sz="2800" dirty="0"/>
          </a:p>
        </p:txBody>
      </p:sp>
      <p:cxnSp>
        <p:nvCxnSpPr>
          <p:cNvPr id="37" name="Přímá spojnice se šipkou 36"/>
          <p:cNvCxnSpPr/>
          <p:nvPr/>
        </p:nvCxnSpPr>
        <p:spPr>
          <a:xfrm flipV="1">
            <a:off x="1259632" y="1664765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986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75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25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75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25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75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3" grpId="0"/>
      <p:bldP spid="16" grpId="0"/>
      <p:bldP spid="18" grpId="0"/>
      <p:bldP spid="20" grpId="0"/>
      <p:bldP spid="28" grpId="0"/>
      <p:bldP spid="30" grpId="0"/>
      <p:bldP spid="32" grpId="0"/>
      <p:bldP spid="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HLEDEJ ČÍSLICI…KLIKNI NA ČÍSLICI, KTERÁ ODPOVÍDÁ POPISU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799660"/>
            <a:ext cx="1869496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10 000 000 231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36537" y="5862539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7 876 900 038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6122" y="5125254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344 987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2211" y="5125254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3</a:t>
            </a:r>
            <a:r>
              <a:rPr lang="cs-CZ" sz="2000" dirty="0" smtClean="0"/>
              <a:t> 876 234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5846921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1 234 567 849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8642" y="5862539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3</a:t>
            </a:r>
            <a:r>
              <a:rPr lang="cs-CZ" sz="2000" dirty="0" smtClean="0"/>
              <a:t> 345 765 822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36537" y="5096617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1</a:t>
            </a:r>
            <a:r>
              <a:rPr lang="cs-CZ" sz="2000" dirty="0" smtClean="0"/>
              <a:t>8 638 220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5125254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234 805 949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8494" y="4437112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2 608 432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59424" y="4437112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987 768 555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0424" y="4437112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7 876 907 198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4761" y="1417644"/>
            <a:ext cx="3329167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Má na místě desítek číslici 9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22651" y="4437112"/>
            <a:ext cx="1728192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132 089 307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760" y="1868218"/>
            <a:ext cx="3329167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Má na místě milionů číslici  7 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7627" y="2352893"/>
            <a:ext cx="3329167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00B050"/>
                </a:solidFill>
              </a:rPr>
              <a:t>Má tři stotisíce 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5841" y="2822644"/>
            <a:ext cx="3329167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C000"/>
                </a:solidFill>
              </a:rPr>
              <a:t>Je největší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0601" y="3321308"/>
            <a:ext cx="3329167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Nemá žádnou  stovku</a:t>
            </a:r>
            <a:endParaRPr lang="cs-CZ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46995" y="1417644"/>
            <a:ext cx="3329167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Má sedm desetitisíců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53356" y="1868218"/>
            <a:ext cx="3329167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Nemá žádnou desítku</a:t>
            </a: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46994" y="2369992"/>
            <a:ext cx="3329167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DE0495"/>
                </a:solidFill>
              </a:rPr>
              <a:t>Má nejméně jednotek</a:t>
            </a:r>
            <a:endParaRPr lang="cs-CZ" sz="2000" dirty="0">
              <a:solidFill>
                <a:srgbClr val="DE0495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53356" y="2822644"/>
            <a:ext cx="3329167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AE6128"/>
                </a:solidFill>
              </a:rPr>
              <a:t>Má jednu miliardu</a:t>
            </a:r>
            <a:endParaRPr lang="cs-CZ" sz="2000" dirty="0">
              <a:solidFill>
                <a:srgbClr val="AE6128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39322" y="3514336"/>
            <a:ext cx="3673718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Vymysli zadání zbývajících čísel…..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7840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FEF6E"/>
                                      </p:to>
                                    </p:animClr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E012"/>
                                      </p:to>
                                    </p:animClr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6B9B8"/>
                                      </p:to>
                                    </p:animClr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D818B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2CFFC"/>
                                      </p:to>
                                    </p:animClr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FE2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A20B"/>
                                      </p:to>
                                    </p:animClr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138</Words>
  <Application>Microsoft Office PowerPoint</Application>
  <PresentationFormat>Předvádění na obrazovce (4:3)</PresentationFormat>
  <Paragraphs>40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ŘÁDY VELKÝCH ČÍSEL</vt:lpstr>
      <vt:lpstr>Prezentace aplikace PowerPoint</vt:lpstr>
      <vt:lpstr>HLEDEJ ČÍSLICI…KLIKNI NA ČÍSLICI, KTERÁ ODPOVÍDÁ POPISU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ŘÁDY VELKÝCH ČÍSEL</dc:title>
  <dc:creator>Heli</dc:creator>
  <cp:lastModifiedBy>Reditelna</cp:lastModifiedBy>
  <cp:revision>7</cp:revision>
  <dcterms:created xsi:type="dcterms:W3CDTF">2011-11-09T16:38:17Z</dcterms:created>
  <dcterms:modified xsi:type="dcterms:W3CDTF">2011-11-10T13:58:52Z</dcterms:modified>
</cp:coreProperties>
</file>