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9" r:id="rId4"/>
    <p:sldId id="262" r:id="rId5"/>
    <p:sldId id="273" r:id="rId6"/>
    <p:sldId id="27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2838840197"/>
              </p:ext>
            </p:extLst>
          </p:nvPr>
        </p:nvGraphicFramePr>
        <p:xfrm>
          <a:off x="539552" y="1524196"/>
          <a:ext cx="7992888" cy="4219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452"/>
                <a:gridCol w="4634436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19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Léčebná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výživa 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27.07.2012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zásadami a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druhy dietního stravování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340768"/>
            <a:ext cx="9144000" cy="2304256"/>
          </a:xfrm>
        </p:spPr>
        <p:txBody>
          <a:bodyPr>
            <a:no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cs-CZ" sz="8800" b="1" dirty="0" smtClean="0">
                <a:latin typeface="Franklin Gothic Medium" pitchFamily="34" charset="0"/>
              </a:rPr>
              <a:t>LÉČEBNÁ VÝŽIVA </a:t>
            </a:r>
            <a:r>
              <a:rPr lang="cs-CZ" sz="8800" b="1" dirty="0" smtClean="0">
                <a:latin typeface="Franklin Gothic Medium" pitchFamily="34" charset="0"/>
              </a:rPr>
              <a:t>4. </a:t>
            </a:r>
            <a:endParaRPr lang="cs-CZ" sz="8800" b="1" dirty="0">
              <a:latin typeface="Franklin Gothic Medium" pitchFamily="34" charset="0"/>
            </a:endParaRPr>
          </a:p>
        </p:txBody>
      </p:sp>
      <p:pic>
        <p:nvPicPr>
          <p:cNvPr id="1032" name="Picture 8" descr="C:\Documents and Settings\Jarda\Local Settings\Temporary Internet Files\Content.IE5\TZXL0LB3\MC9003590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645024"/>
            <a:ext cx="3816424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Léčebné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diety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speciální</a:t>
            </a: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Léčebné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diety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standardizované</a:t>
            </a:r>
            <a:endParaRPr lang="cs-CZ" sz="2800" b="1" dirty="0" smtClean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  <a:p>
            <a:endParaRPr lang="cs-CZ" sz="2800" b="1" dirty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LÉČEBNÉ DIETY SPECIÁLNÍ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0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-S – ČAJOVÁ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Při akutním průjmu</a:t>
            </a:r>
          </a:p>
          <a:p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1-S 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– 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TEKUTÁ VÝŽIVA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Energeticky a biologicky hodnotná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sz="32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LÉČEBNÉ DIETY SPECIÁLNÍ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712968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4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-S – </a:t>
            </a:r>
            <a:r>
              <a:rPr lang="cs-CZ" sz="3600" b="1" dirty="0" err="1" smtClean="0">
                <a:solidFill>
                  <a:srgbClr val="FF0000"/>
                </a:solidFill>
                <a:latin typeface="Franklin Gothic Medium" pitchFamily="34" charset="0"/>
              </a:rPr>
              <a:t>S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 PŘÍSNÝM OMEZENÍM TUKU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Při akutním onemocnění žlučníku, pankreatu a hepatitidy</a:t>
            </a:r>
          </a:p>
          <a:p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9-S 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– 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DIABETICKÁ ŠETŘÍCÍ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Pro diabetiky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sz="32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LÉČEBNÉ DIETY STANDARDIZOVANÉ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anklin Gothic Medium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Používají se vysoce speciální postupy přípravy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pokrmů 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Jsou využívané pouze při léčbě v nemocnicích</a:t>
            </a:r>
          </a:p>
          <a:p>
            <a:endParaRPr lang="cs-CZ" sz="2800" b="1" dirty="0" smtClean="0">
              <a:solidFill>
                <a:srgbClr val="FF0000"/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Například –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S-BLP – BEZLEPKOVÁ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při alergii na lepek (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celikálii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)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Praha: nakladatelství Parta, 2002. ISBN 80-7320-010-4</a:t>
            </a:r>
          </a:p>
          <a:p>
            <a:pPr>
              <a:buNone/>
            </a:pPr>
            <a:endParaRPr lang="cs-CZ" sz="2000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27.07.2012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108</TotalTime>
  <Words>170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DIGITÁLNÍ UČEBNÍ MATERIÁL</vt:lpstr>
      <vt:lpstr>LÉČEBNÁ VÝŽIVA 4. </vt:lpstr>
      <vt:lpstr>OBSAH</vt:lpstr>
      <vt:lpstr>LÉČEBNÉ DIETY SPECIÁLNÍ</vt:lpstr>
      <vt:lpstr>LÉČEBNÉ DIETY SPECIÁLNÍ</vt:lpstr>
      <vt:lpstr>LÉČEBNÉ DIETY STANDARDIZOVANÉ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J.Konig</cp:lastModifiedBy>
  <cp:revision>54</cp:revision>
  <dcterms:modified xsi:type="dcterms:W3CDTF">2013-03-13T16:41:40Z</dcterms:modified>
</cp:coreProperties>
</file>