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5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EC38F9-28F8-4AA1-8A09-4700275661C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A2417BB-30DD-4036-B4ED-15C48EF2B9D6}">
      <dgm:prSet phldrT="[Text]" custT="1"/>
      <dgm:spPr/>
      <dgm:t>
        <a:bodyPr/>
        <a:lstStyle/>
        <a:p>
          <a:pPr algn="ctr"/>
          <a:r>
            <a:rPr lang="cs-CZ" sz="1600" dirty="0" smtClean="0"/>
            <a:t>SNÍMEK 1</a:t>
          </a:r>
          <a:endParaRPr lang="cs-CZ" sz="1600" dirty="0"/>
        </a:p>
      </dgm:t>
    </dgm:pt>
    <dgm:pt modelId="{BA3E8724-3C24-43D1-A5A6-4C78ADA5A3EE}" type="parTrans" cxnId="{2EACCBEE-D7B0-464B-9777-0F0AD152C846}">
      <dgm:prSet/>
      <dgm:spPr/>
      <dgm:t>
        <a:bodyPr/>
        <a:lstStyle/>
        <a:p>
          <a:endParaRPr lang="cs-CZ"/>
        </a:p>
      </dgm:t>
    </dgm:pt>
    <dgm:pt modelId="{B4FB3E6A-1653-4A47-B328-DEEAEF181C3C}" type="sibTrans" cxnId="{2EACCBEE-D7B0-464B-9777-0F0AD152C846}">
      <dgm:prSet/>
      <dgm:spPr/>
      <dgm:t>
        <a:bodyPr/>
        <a:lstStyle/>
        <a:p>
          <a:endParaRPr lang="cs-CZ"/>
        </a:p>
      </dgm:t>
    </dgm:pt>
    <dgm:pt modelId="{60BE14FF-3FB5-450C-BB50-DAA7F0ABE86F}">
      <dgm:prSet phldrT="[Text]"/>
      <dgm:spPr/>
      <dgm:t>
        <a:bodyPr/>
        <a:lstStyle/>
        <a:p>
          <a:r>
            <a:rPr lang="cs-CZ" dirty="0" smtClean="0"/>
            <a:t>Seznámení s názvy dnů a jejich pořadí v týdnu</a:t>
          </a:r>
          <a:endParaRPr lang="cs-CZ" dirty="0"/>
        </a:p>
      </dgm:t>
    </dgm:pt>
    <dgm:pt modelId="{C02F01BF-BB49-469A-A548-62D599DCBA55}" type="parTrans" cxnId="{DFB8255F-9E60-43CE-8BDD-8635517A7915}">
      <dgm:prSet/>
      <dgm:spPr/>
      <dgm:t>
        <a:bodyPr/>
        <a:lstStyle/>
        <a:p>
          <a:endParaRPr lang="cs-CZ"/>
        </a:p>
      </dgm:t>
    </dgm:pt>
    <dgm:pt modelId="{01615A7F-4873-40D5-AE04-FDADD89BBDCF}" type="sibTrans" cxnId="{DFB8255F-9E60-43CE-8BDD-8635517A7915}">
      <dgm:prSet/>
      <dgm:spPr/>
      <dgm:t>
        <a:bodyPr/>
        <a:lstStyle/>
        <a:p>
          <a:endParaRPr lang="cs-CZ"/>
        </a:p>
      </dgm:t>
    </dgm:pt>
    <dgm:pt modelId="{835FA9F9-CCB3-49E7-A48D-7BF84620FECD}">
      <dgm:prSet phldrT="[Text]"/>
      <dgm:spPr/>
      <dgm:t>
        <a:bodyPr/>
        <a:lstStyle/>
        <a:p>
          <a:r>
            <a:rPr lang="cs-CZ" dirty="0" smtClean="0"/>
            <a:t>Děti doplňují den před a den po dni který je určený</a:t>
          </a:r>
          <a:endParaRPr lang="cs-CZ" dirty="0"/>
        </a:p>
      </dgm:t>
    </dgm:pt>
    <dgm:pt modelId="{FFF4F64D-9024-4F57-8DA4-9BB4786E6F99}" type="parTrans" cxnId="{9DFE319E-5399-4E6B-8024-416BCD58262A}">
      <dgm:prSet/>
      <dgm:spPr/>
      <dgm:t>
        <a:bodyPr/>
        <a:lstStyle/>
        <a:p>
          <a:endParaRPr lang="cs-CZ"/>
        </a:p>
      </dgm:t>
    </dgm:pt>
    <dgm:pt modelId="{26FDA9A1-CF92-4DA4-A6F5-FEDAE1CA350C}" type="sibTrans" cxnId="{9DFE319E-5399-4E6B-8024-416BCD58262A}">
      <dgm:prSet/>
      <dgm:spPr/>
      <dgm:t>
        <a:bodyPr/>
        <a:lstStyle/>
        <a:p>
          <a:endParaRPr lang="cs-CZ"/>
        </a:p>
      </dgm:t>
    </dgm:pt>
    <dgm:pt modelId="{ECA21CA0-38E0-4A5E-8A38-1BFBF98ADA26}">
      <dgm:prSet phldrT="[Text]" custT="1"/>
      <dgm:spPr/>
      <dgm:t>
        <a:bodyPr/>
        <a:lstStyle/>
        <a:p>
          <a:r>
            <a:rPr lang="cs-CZ" sz="1600" dirty="0" smtClean="0"/>
            <a:t>SNÍMEK 4</a:t>
          </a:r>
          <a:endParaRPr lang="cs-CZ" sz="1600" dirty="0"/>
        </a:p>
      </dgm:t>
    </dgm:pt>
    <dgm:pt modelId="{97FF567E-49CB-4FAF-A77A-A24B5C7A7DBB}" type="parTrans" cxnId="{4A814897-E409-4338-9ECB-B5FA7F75DE4D}">
      <dgm:prSet/>
      <dgm:spPr/>
      <dgm:t>
        <a:bodyPr/>
        <a:lstStyle/>
        <a:p>
          <a:endParaRPr lang="cs-CZ"/>
        </a:p>
      </dgm:t>
    </dgm:pt>
    <dgm:pt modelId="{832EF9C4-ED28-4B30-A610-0B5B24963B97}" type="sibTrans" cxnId="{4A814897-E409-4338-9ECB-B5FA7F75DE4D}">
      <dgm:prSet/>
      <dgm:spPr/>
      <dgm:t>
        <a:bodyPr/>
        <a:lstStyle/>
        <a:p>
          <a:endParaRPr lang="cs-CZ"/>
        </a:p>
      </dgm:t>
    </dgm:pt>
    <dgm:pt modelId="{A1EA486B-C915-4861-B2B6-38CAD7A89145}">
      <dgm:prSet phldrT="[Text]" custT="1"/>
      <dgm:spPr/>
      <dgm:t>
        <a:bodyPr/>
        <a:lstStyle/>
        <a:p>
          <a:r>
            <a:rPr lang="cs-CZ" sz="1600" dirty="0" smtClean="0"/>
            <a:t>SNÍMEK 5</a:t>
          </a:r>
          <a:endParaRPr lang="cs-CZ" sz="1600" dirty="0"/>
        </a:p>
      </dgm:t>
    </dgm:pt>
    <dgm:pt modelId="{C91F23B3-1446-4E55-90D2-6B2C544BCFC8}" type="parTrans" cxnId="{460BFFC0-74BF-49F3-8FED-E6D001F68D30}">
      <dgm:prSet/>
      <dgm:spPr/>
      <dgm:t>
        <a:bodyPr/>
        <a:lstStyle/>
        <a:p>
          <a:endParaRPr lang="cs-CZ"/>
        </a:p>
      </dgm:t>
    </dgm:pt>
    <dgm:pt modelId="{4C6FC243-473C-4D98-9A3A-E3C604387CC6}" type="sibTrans" cxnId="{460BFFC0-74BF-49F3-8FED-E6D001F68D30}">
      <dgm:prSet/>
      <dgm:spPr/>
      <dgm:t>
        <a:bodyPr/>
        <a:lstStyle/>
        <a:p>
          <a:endParaRPr lang="cs-CZ"/>
        </a:p>
      </dgm:t>
    </dgm:pt>
    <dgm:pt modelId="{3DBAE1F9-508F-4170-B715-7E469A358B1B}">
      <dgm:prSet phldrT="[Text]"/>
      <dgm:spPr/>
      <dgm:t>
        <a:bodyPr/>
        <a:lstStyle/>
        <a:p>
          <a:r>
            <a:rPr lang="cs-CZ" dirty="0" smtClean="0"/>
            <a:t>Krátké tvary názvu dní  a doplnění celých názvů, ty se pro kontrolu objeví </a:t>
          </a:r>
          <a:endParaRPr lang="cs-CZ" dirty="0"/>
        </a:p>
      </dgm:t>
    </dgm:pt>
    <dgm:pt modelId="{423F6A44-94F0-4913-8046-EA78AF32BDEA}" type="parTrans" cxnId="{28BD3F3D-050E-40CE-8742-4816225C1041}">
      <dgm:prSet/>
      <dgm:spPr/>
      <dgm:t>
        <a:bodyPr/>
        <a:lstStyle/>
        <a:p>
          <a:endParaRPr lang="cs-CZ"/>
        </a:p>
      </dgm:t>
    </dgm:pt>
    <dgm:pt modelId="{E28076A9-C1A5-4885-851E-8CE93158A4FD}" type="sibTrans" cxnId="{28BD3F3D-050E-40CE-8742-4816225C1041}">
      <dgm:prSet/>
      <dgm:spPr/>
      <dgm:t>
        <a:bodyPr/>
        <a:lstStyle/>
        <a:p>
          <a:endParaRPr lang="cs-CZ"/>
        </a:p>
      </dgm:t>
    </dgm:pt>
    <dgm:pt modelId="{D7E7E926-2B7A-4DBF-A1DD-B57E0E0296B8}">
      <dgm:prSet phldrT="[Text]"/>
      <dgm:spPr/>
      <dgm:t>
        <a:bodyPr/>
        <a:lstStyle/>
        <a:p>
          <a:r>
            <a:rPr lang="cs-CZ" dirty="0" smtClean="0"/>
            <a:t>Písmenková přesmyčka </a:t>
          </a:r>
          <a:endParaRPr lang="cs-CZ" dirty="0"/>
        </a:p>
      </dgm:t>
    </dgm:pt>
    <dgm:pt modelId="{210819D4-F4B2-44C7-A8D2-1A9BECF13D45}" type="parTrans" cxnId="{D98F48E1-A1BB-4746-9D05-10A042267C9A}">
      <dgm:prSet/>
      <dgm:spPr/>
      <dgm:t>
        <a:bodyPr/>
        <a:lstStyle/>
        <a:p>
          <a:endParaRPr lang="cs-CZ"/>
        </a:p>
      </dgm:t>
    </dgm:pt>
    <dgm:pt modelId="{663F885F-7F5B-4A90-934F-89AF98514A7B}" type="sibTrans" cxnId="{D98F48E1-A1BB-4746-9D05-10A042267C9A}">
      <dgm:prSet/>
      <dgm:spPr/>
      <dgm:t>
        <a:bodyPr/>
        <a:lstStyle/>
        <a:p>
          <a:endParaRPr lang="cs-CZ"/>
        </a:p>
      </dgm:t>
    </dgm:pt>
    <dgm:pt modelId="{249A3C02-138F-4D4C-B533-3CFE9CA670AF}">
      <dgm:prSet phldrT="[Text]" custT="1"/>
      <dgm:spPr/>
      <dgm:t>
        <a:bodyPr/>
        <a:lstStyle/>
        <a:p>
          <a:r>
            <a:rPr lang="cs-CZ" sz="1600" dirty="0" smtClean="0"/>
            <a:t>SNÍMEK 3</a:t>
          </a:r>
          <a:endParaRPr lang="cs-CZ" sz="1600" dirty="0"/>
        </a:p>
      </dgm:t>
    </dgm:pt>
    <dgm:pt modelId="{3F13468A-CB8E-4192-B1D0-3F9F021C892F}" type="parTrans" cxnId="{4E94A3DE-A408-4CDB-968F-B7A99418398D}">
      <dgm:prSet/>
      <dgm:spPr/>
      <dgm:t>
        <a:bodyPr/>
        <a:lstStyle/>
        <a:p>
          <a:endParaRPr lang="cs-CZ"/>
        </a:p>
      </dgm:t>
    </dgm:pt>
    <dgm:pt modelId="{1435C869-69ED-429E-8475-F25730543827}" type="sibTrans" cxnId="{4E94A3DE-A408-4CDB-968F-B7A99418398D}">
      <dgm:prSet/>
      <dgm:spPr/>
      <dgm:t>
        <a:bodyPr/>
        <a:lstStyle/>
        <a:p>
          <a:endParaRPr lang="cs-CZ"/>
        </a:p>
      </dgm:t>
    </dgm:pt>
    <dgm:pt modelId="{7F13762C-3003-4D48-8411-3C2C58A4FDA6}">
      <dgm:prSet phldrT="[Text]" custT="1"/>
      <dgm:spPr/>
      <dgm:t>
        <a:bodyPr/>
        <a:lstStyle/>
        <a:p>
          <a:r>
            <a:rPr lang="cs-CZ" sz="1600" dirty="0" smtClean="0"/>
            <a:t>SNÍMEK 2</a:t>
          </a:r>
          <a:endParaRPr lang="cs-CZ" sz="1600" dirty="0"/>
        </a:p>
      </dgm:t>
    </dgm:pt>
    <dgm:pt modelId="{7B6D3579-E476-4F1C-96BF-F8B1BF86ABF9}" type="parTrans" cxnId="{671262EE-F0DA-4BC2-AC67-C10F74852A30}">
      <dgm:prSet/>
      <dgm:spPr/>
      <dgm:t>
        <a:bodyPr/>
        <a:lstStyle/>
        <a:p>
          <a:endParaRPr lang="cs-CZ"/>
        </a:p>
      </dgm:t>
    </dgm:pt>
    <dgm:pt modelId="{F2648665-13D6-4FDA-A22F-D25533B6B972}" type="sibTrans" cxnId="{671262EE-F0DA-4BC2-AC67-C10F74852A30}">
      <dgm:prSet/>
      <dgm:spPr/>
      <dgm:t>
        <a:bodyPr/>
        <a:lstStyle/>
        <a:p>
          <a:endParaRPr lang="cs-CZ"/>
        </a:p>
      </dgm:t>
    </dgm:pt>
    <dgm:pt modelId="{D7EC8827-CEDD-451B-A0E4-588E5547F1B4}">
      <dgm:prSet phldrT="[Text]"/>
      <dgm:spPr/>
      <dgm:t>
        <a:bodyPr/>
        <a:lstStyle/>
        <a:p>
          <a:r>
            <a:rPr lang="cs-CZ" dirty="0" smtClean="0"/>
            <a:t>Úvod </a:t>
          </a:r>
          <a:endParaRPr lang="cs-CZ" dirty="0"/>
        </a:p>
      </dgm:t>
    </dgm:pt>
    <dgm:pt modelId="{D0AA740F-54E8-433C-BF5E-B5985870A9A2}" type="parTrans" cxnId="{2FC12A1A-AD2A-4B1D-A149-30AD60219B9B}">
      <dgm:prSet/>
      <dgm:spPr/>
      <dgm:t>
        <a:bodyPr/>
        <a:lstStyle/>
        <a:p>
          <a:endParaRPr lang="cs-CZ"/>
        </a:p>
      </dgm:t>
    </dgm:pt>
    <dgm:pt modelId="{7A52FE2D-CA9E-4627-8FF2-10CD4B1DE619}" type="sibTrans" cxnId="{2FC12A1A-AD2A-4B1D-A149-30AD60219B9B}">
      <dgm:prSet/>
      <dgm:spPr/>
      <dgm:t>
        <a:bodyPr/>
        <a:lstStyle/>
        <a:p>
          <a:endParaRPr lang="cs-CZ"/>
        </a:p>
      </dgm:t>
    </dgm:pt>
    <dgm:pt modelId="{0202ABB3-3905-4937-8BF0-0044CD8081B5}">
      <dgm:prSet phldrT="[Text]"/>
      <dgm:spPr/>
      <dgm:t>
        <a:bodyPr/>
        <a:lstStyle/>
        <a:p>
          <a:r>
            <a:rPr lang="cs-CZ" dirty="0" smtClean="0"/>
            <a:t>Postupně odpovědi přijedou na správné místo</a:t>
          </a:r>
          <a:endParaRPr lang="cs-CZ" dirty="0"/>
        </a:p>
      </dgm:t>
    </dgm:pt>
    <dgm:pt modelId="{21A2440A-68BB-45BF-B13C-37FEFE20A764}" type="parTrans" cxnId="{D3ED1AFB-5C75-4B34-ADF2-D7604BF8944F}">
      <dgm:prSet/>
      <dgm:spPr/>
      <dgm:t>
        <a:bodyPr/>
        <a:lstStyle/>
        <a:p>
          <a:endParaRPr lang="cs-CZ"/>
        </a:p>
      </dgm:t>
    </dgm:pt>
    <dgm:pt modelId="{0072779A-108D-437B-8F4A-45C44A69535B}" type="sibTrans" cxnId="{D3ED1AFB-5C75-4B34-ADF2-D7604BF8944F}">
      <dgm:prSet/>
      <dgm:spPr/>
      <dgm:t>
        <a:bodyPr/>
        <a:lstStyle/>
        <a:p>
          <a:endParaRPr lang="cs-CZ"/>
        </a:p>
      </dgm:t>
    </dgm:pt>
    <dgm:pt modelId="{CD739667-77F7-4DE9-B592-87C4A8A027EF}">
      <dgm:prSet phldrT="[Text]"/>
      <dgm:spPr/>
      <dgm:t>
        <a:bodyPr/>
        <a:lstStyle/>
        <a:p>
          <a:r>
            <a:rPr lang="cs-CZ" dirty="0" smtClean="0"/>
            <a:t>Správné odpovědi se přiřadí k rozházeným písmenkům</a:t>
          </a:r>
          <a:endParaRPr lang="cs-CZ" dirty="0"/>
        </a:p>
      </dgm:t>
    </dgm:pt>
    <dgm:pt modelId="{A1E83162-D0E0-45E1-87EB-F40A44052286}" type="parTrans" cxnId="{643BF372-B590-414E-9275-176EB1E6C942}">
      <dgm:prSet/>
      <dgm:spPr/>
      <dgm:t>
        <a:bodyPr/>
        <a:lstStyle/>
        <a:p>
          <a:endParaRPr lang="cs-CZ"/>
        </a:p>
      </dgm:t>
    </dgm:pt>
    <dgm:pt modelId="{C84BF963-8FC7-4563-B11F-8B771A93CAC8}" type="sibTrans" cxnId="{643BF372-B590-414E-9275-176EB1E6C942}">
      <dgm:prSet/>
      <dgm:spPr/>
      <dgm:t>
        <a:bodyPr/>
        <a:lstStyle/>
        <a:p>
          <a:endParaRPr lang="cs-CZ"/>
        </a:p>
      </dgm:t>
    </dgm:pt>
    <dgm:pt modelId="{5E49BA0B-E8D9-4609-AC6F-AD48E9F80E4D}" type="pres">
      <dgm:prSet presAssocID="{0FEC38F9-28F8-4AA1-8A09-4700275661C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AF5C91D-D4A5-4827-B3A3-916C883F992F}" type="pres">
      <dgm:prSet presAssocID="{8A2417BB-30DD-4036-B4ED-15C48EF2B9D6}" presName="linNode" presStyleCnt="0"/>
      <dgm:spPr/>
    </dgm:pt>
    <dgm:pt modelId="{93482AC9-E827-4D4E-968A-AE89CFC1F9DA}" type="pres">
      <dgm:prSet presAssocID="{8A2417BB-30DD-4036-B4ED-15C48EF2B9D6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621227-C603-4EF9-9A64-9BD7329AFB9E}" type="pres">
      <dgm:prSet presAssocID="{8A2417BB-30DD-4036-B4ED-15C48EF2B9D6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3392EB-CFE6-4D09-9556-F2D52D405845}" type="pres">
      <dgm:prSet presAssocID="{B4FB3E6A-1653-4A47-B328-DEEAEF181C3C}" presName="sp" presStyleCnt="0"/>
      <dgm:spPr/>
    </dgm:pt>
    <dgm:pt modelId="{72FD2B66-E610-43D1-AEB1-D46BAA4EFB0B}" type="pres">
      <dgm:prSet presAssocID="{7F13762C-3003-4D48-8411-3C2C58A4FDA6}" presName="linNode" presStyleCnt="0"/>
      <dgm:spPr/>
    </dgm:pt>
    <dgm:pt modelId="{8F240F58-33DC-4932-A78F-34F5C0FC0CD4}" type="pres">
      <dgm:prSet presAssocID="{7F13762C-3003-4D48-8411-3C2C58A4FDA6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98E383-B907-4D1F-9971-1E99AD5A26BD}" type="pres">
      <dgm:prSet presAssocID="{7F13762C-3003-4D48-8411-3C2C58A4FDA6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A42CDC-35F2-496C-BB45-30F522F1AB9B}" type="pres">
      <dgm:prSet presAssocID="{F2648665-13D6-4FDA-A22F-D25533B6B972}" presName="sp" presStyleCnt="0"/>
      <dgm:spPr/>
    </dgm:pt>
    <dgm:pt modelId="{2E64DF7B-39F5-4862-8C50-CFDEA8AA6D33}" type="pres">
      <dgm:prSet presAssocID="{249A3C02-138F-4D4C-B533-3CFE9CA670AF}" presName="linNode" presStyleCnt="0"/>
      <dgm:spPr/>
    </dgm:pt>
    <dgm:pt modelId="{FCA99986-0A10-40A4-8600-A43842999749}" type="pres">
      <dgm:prSet presAssocID="{249A3C02-138F-4D4C-B533-3CFE9CA670A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662ED2-F641-446D-BD08-789B5718B7AF}" type="pres">
      <dgm:prSet presAssocID="{249A3C02-138F-4D4C-B533-3CFE9CA670AF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B6B1B3-6536-4F6E-9AD0-A78C7EF844D7}" type="pres">
      <dgm:prSet presAssocID="{1435C869-69ED-429E-8475-F25730543827}" presName="sp" presStyleCnt="0"/>
      <dgm:spPr/>
    </dgm:pt>
    <dgm:pt modelId="{2C938F53-49AD-4641-8890-F7BAF4771BF1}" type="pres">
      <dgm:prSet presAssocID="{ECA21CA0-38E0-4A5E-8A38-1BFBF98ADA26}" presName="linNode" presStyleCnt="0"/>
      <dgm:spPr/>
    </dgm:pt>
    <dgm:pt modelId="{903C1387-F79A-4043-8A66-FF01BAA746EE}" type="pres">
      <dgm:prSet presAssocID="{ECA21CA0-38E0-4A5E-8A38-1BFBF98ADA26}" presName="parentText" presStyleLbl="node1" presStyleIdx="3" presStyleCnt="5" custLinFactNeighborX="196" custLinFactNeighborY="-151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6E77E8-1C7A-40EF-AC51-629312AA27E8}" type="pres">
      <dgm:prSet presAssocID="{ECA21CA0-38E0-4A5E-8A38-1BFBF98ADA26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096EE-00DB-4A2C-9332-17F26D19AB11}" type="pres">
      <dgm:prSet presAssocID="{832EF9C4-ED28-4B30-A610-0B5B24963B97}" presName="sp" presStyleCnt="0"/>
      <dgm:spPr/>
    </dgm:pt>
    <dgm:pt modelId="{4BED9D62-5EDE-4630-986C-FEF77BEBF795}" type="pres">
      <dgm:prSet presAssocID="{A1EA486B-C915-4861-B2B6-38CAD7A89145}" presName="linNode" presStyleCnt="0"/>
      <dgm:spPr/>
    </dgm:pt>
    <dgm:pt modelId="{9692D029-6738-436E-975B-FCFD7DDBFEF2}" type="pres">
      <dgm:prSet presAssocID="{A1EA486B-C915-4861-B2B6-38CAD7A89145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AB80E8-28CE-4A47-BB6A-59CAB32B474C}" type="pres">
      <dgm:prSet presAssocID="{A1EA486B-C915-4861-B2B6-38CAD7A89145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98F48E1-A1BB-4746-9D05-10A042267C9A}" srcId="{ECA21CA0-38E0-4A5E-8A38-1BFBF98ADA26}" destId="{D7E7E926-2B7A-4DBF-A1DD-B57E0E0296B8}" srcOrd="0" destOrd="0" parTransId="{210819D4-F4B2-44C7-A8D2-1A9BECF13D45}" sibTransId="{663F885F-7F5B-4A90-934F-89AF98514A7B}"/>
    <dgm:cxn modelId="{E647B5FF-B950-46BA-8C47-A1E4163A836E}" type="presOf" srcId="{D7E7E926-2B7A-4DBF-A1DD-B57E0E0296B8}" destId="{C66E77E8-1C7A-40EF-AC51-629312AA27E8}" srcOrd="0" destOrd="0" presId="urn:microsoft.com/office/officeart/2005/8/layout/vList5"/>
    <dgm:cxn modelId="{1940BC0A-F1A3-4807-8092-9A918D104692}" type="presOf" srcId="{835FA9F9-CCB3-49E7-A48D-7BF84620FECD}" destId="{7A662ED2-F641-446D-BD08-789B5718B7AF}" srcOrd="0" destOrd="0" presId="urn:microsoft.com/office/officeart/2005/8/layout/vList5"/>
    <dgm:cxn modelId="{2EACCBEE-D7B0-464B-9777-0F0AD152C846}" srcId="{0FEC38F9-28F8-4AA1-8A09-4700275661CB}" destId="{8A2417BB-30DD-4036-B4ED-15C48EF2B9D6}" srcOrd="0" destOrd="0" parTransId="{BA3E8724-3C24-43D1-A5A6-4C78ADA5A3EE}" sibTransId="{B4FB3E6A-1653-4A47-B328-DEEAEF181C3C}"/>
    <dgm:cxn modelId="{BAA86852-282F-4FE5-B6C3-8AD2EA6C6CE3}" type="presOf" srcId="{ECA21CA0-38E0-4A5E-8A38-1BFBF98ADA26}" destId="{903C1387-F79A-4043-8A66-FF01BAA746EE}" srcOrd="0" destOrd="0" presId="urn:microsoft.com/office/officeart/2005/8/layout/vList5"/>
    <dgm:cxn modelId="{7A1CAC9F-1648-472A-9714-5829F21CFF4E}" type="presOf" srcId="{3DBAE1F9-508F-4170-B715-7E469A358B1B}" destId="{02AB80E8-28CE-4A47-BB6A-59CAB32B474C}" srcOrd="0" destOrd="0" presId="urn:microsoft.com/office/officeart/2005/8/layout/vList5"/>
    <dgm:cxn modelId="{2FC12A1A-AD2A-4B1D-A149-30AD60219B9B}" srcId="{8A2417BB-30DD-4036-B4ED-15C48EF2B9D6}" destId="{D7EC8827-CEDD-451B-A0E4-588E5547F1B4}" srcOrd="0" destOrd="0" parTransId="{D0AA740F-54E8-433C-BF5E-B5985870A9A2}" sibTransId="{7A52FE2D-CA9E-4627-8FF2-10CD4B1DE619}"/>
    <dgm:cxn modelId="{16EBCF07-1E95-4E48-B432-52D86A1017BD}" type="presOf" srcId="{D7EC8827-CEDD-451B-A0E4-588E5547F1B4}" destId="{AA621227-C603-4EF9-9A64-9BD7329AFB9E}" srcOrd="0" destOrd="0" presId="urn:microsoft.com/office/officeart/2005/8/layout/vList5"/>
    <dgm:cxn modelId="{7EB04059-6AE1-4B01-87E3-E2E82D6CA5E1}" type="presOf" srcId="{A1EA486B-C915-4861-B2B6-38CAD7A89145}" destId="{9692D029-6738-436E-975B-FCFD7DDBFEF2}" srcOrd="0" destOrd="0" presId="urn:microsoft.com/office/officeart/2005/8/layout/vList5"/>
    <dgm:cxn modelId="{558DC2B6-6862-4071-A449-0A45C365110C}" type="presOf" srcId="{8A2417BB-30DD-4036-B4ED-15C48EF2B9D6}" destId="{93482AC9-E827-4D4E-968A-AE89CFC1F9DA}" srcOrd="0" destOrd="0" presId="urn:microsoft.com/office/officeart/2005/8/layout/vList5"/>
    <dgm:cxn modelId="{845D496D-E7EE-426B-B004-9AC392EC8F37}" type="presOf" srcId="{60BE14FF-3FB5-450C-BB50-DAA7F0ABE86F}" destId="{DE98E383-B907-4D1F-9971-1E99AD5A26BD}" srcOrd="0" destOrd="0" presId="urn:microsoft.com/office/officeart/2005/8/layout/vList5"/>
    <dgm:cxn modelId="{671262EE-F0DA-4BC2-AC67-C10F74852A30}" srcId="{0FEC38F9-28F8-4AA1-8A09-4700275661CB}" destId="{7F13762C-3003-4D48-8411-3C2C58A4FDA6}" srcOrd="1" destOrd="0" parTransId="{7B6D3579-E476-4F1C-96BF-F8B1BF86ABF9}" sibTransId="{F2648665-13D6-4FDA-A22F-D25533B6B972}"/>
    <dgm:cxn modelId="{490DBAC6-F730-4EFE-94DF-9A4B5DA47AF5}" type="presOf" srcId="{0202ABB3-3905-4937-8BF0-0044CD8081B5}" destId="{7A662ED2-F641-446D-BD08-789B5718B7AF}" srcOrd="0" destOrd="1" presId="urn:microsoft.com/office/officeart/2005/8/layout/vList5"/>
    <dgm:cxn modelId="{4A814897-E409-4338-9ECB-B5FA7F75DE4D}" srcId="{0FEC38F9-28F8-4AA1-8A09-4700275661CB}" destId="{ECA21CA0-38E0-4A5E-8A38-1BFBF98ADA26}" srcOrd="3" destOrd="0" parTransId="{97FF567E-49CB-4FAF-A77A-A24B5C7A7DBB}" sibTransId="{832EF9C4-ED28-4B30-A610-0B5B24963B97}"/>
    <dgm:cxn modelId="{D3ED1AFB-5C75-4B34-ADF2-D7604BF8944F}" srcId="{249A3C02-138F-4D4C-B533-3CFE9CA670AF}" destId="{0202ABB3-3905-4937-8BF0-0044CD8081B5}" srcOrd="1" destOrd="0" parTransId="{21A2440A-68BB-45BF-B13C-37FEFE20A764}" sibTransId="{0072779A-108D-437B-8F4A-45C44A69535B}"/>
    <dgm:cxn modelId="{28BD3F3D-050E-40CE-8742-4816225C1041}" srcId="{A1EA486B-C915-4861-B2B6-38CAD7A89145}" destId="{3DBAE1F9-508F-4170-B715-7E469A358B1B}" srcOrd="0" destOrd="0" parTransId="{423F6A44-94F0-4913-8046-EA78AF32BDEA}" sibTransId="{E28076A9-C1A5-4885-851E-8CE93158A4FD}"/>
    <dgm:cxn modelId="{DFB8255F-9E60-43CE-8BDD-8635517A7915}" srcId="{7F13762C-3003-4D48-8411-3C2C58A4FDA6}" destId="{60BE14FF-3FB5-450C-BB50-DAA7F0ABE86F}" srcOrd="0" destOrd="0" parTransId="{C02F01BF-BB49-469A-A548-62D599DCBA55}" sibTransId="{01615A7F-4873-40D5-AE04-FDADD89BBDCF}"/>
    <dgm:cxn modelId="{460BFFC0-74BF-49F3-8FED-E6D001F68D30}" srcId="{0FEC38F9-28F8-4AA1-8A09-4700275661CB}" destId="{A1EA486B-C915-4861-B2B6-38CAD7A89145}" srcOrd="4" destOrd="0" parTransId="{C91F23B3-1446-4E55-90D2-6B2C544BCFC8}" sibTransId="{4C6FC243-473C-4D98-9A3A-E3C604387CC6}"/>
    <dgm:cxn modelId="{1BA2F219-D158-4DDC-AA10-B933C6E33A7F}" type="presOf" srcId="{0FEC38F9-28F8-4AA1-8A09-4700275661CB}" destId="{5E49BA0B-E8D9-4609-AC6F-AD48E9F80E4D}" srcOrd="0" destOrd="0" presId="urn:microsoft.com/office/officeart/2005/8/layout/vList5"/>
    <dgm:cxn modelId="{4E94A3DE-A408-4CDB-968F-B7A99418398D}" srcId="{0FEC38F9-28F8-4AA1-8A09-4700275661CB}" destId="{249A3C02-138F-4D4C-B533-3CFE9CA670AF}" srcOrd="2" destOrd="0" parTransId="{3F13468A-CB8E-4192-B1D0-3F9F021C892F}" sibTransId="{1435C869-69ED-429E-8475-F25730543827}"/>
    <dgm:cxn modelId="{F0F0C136-D14F-4354-814A-9E178CF41E9A}" type="presOf" srcId="{249A3C02-138F-4D4C-B533-3CFE9CA670AF}" destId="{FCA99986-0A10-40A4-8600-A43842999749}" srcOrd="0" destOrd="0" presId="urn:microsoft.com/office/officeart/2005/8/layout/vList5"/>
    <dgm:cxn modelId="{9DFE319E-5399-4E6B-8024-416BCD58262A}" srcId="{249A3C02-138F-4D4C-B533-3CFE9CA670AF}" destId="{835FA9F9-CCB3-49E7-A48D-7BF84620FECD}" srcOrd="0" destOrd="0" parTransId="{FFF4F64D-9024-4F57-8DA4-9BB4786E6F99}" sibTransId="{26FDA9A1-CF92-4DA4-A6F5-FEDAE1CA350C}"/>
    <dgm:cxn modelId="{C5E68724-D68C-44AF-A678-3D963C2C9178}" type="presOf" srcId="{7F13762C-3003-4D48-8411-3C2C58A4FDA6}" destId="{8F240F58-33DC-4932-A78F-34F5C0FC0CD4}" srcOrd="0" destOrd="0" presId="urn:microsoft.com/office/officeart/2005/8/layout/vList5"/>
    <dgm:cxn modelId="{42B945AB-8624-45B6-A48A-3B92243C7F68}" type="presOf" srcId="{CD739667-77F7-4DE9-B592-87C4A8A027EF}" destId="{C66E77E8-1C7A-40EF-AC51-629312AA27E8}" srcOrd="0" destOrd="1" presId="urn:microsoft.com/office/officeart/2005/8/layout/vList5"/>
    <dgm:cxn modelId="{643BF372-B590-414E-9275-176EB1E6C942}" srcId="{ECA21CA0-38E0-4A5E-8A38-1BFBF98ADA26}" destId="{CD739667-77F7-4DE9-B592-87C4A8A027EF}" srcOrd="1" destOrd="0" parTransId="{A1E83162-D0E0-45E1-87EB-F40A44052286}" sibTransId="{C84BF963-8FC7-4563-B11F-8B771A93CAC8}"/>
    <dgm:cxn modelId="{A974ECBC-90C1-4339-A4C4-DBDD75469B87}" type="presParOf" srcId="{5E49BA0B-E8D9-4609-AC6F-AD48E9F80E4D}" destId="{FAF5C91D-D4A5-4827-B3A3-916C883F992F}" srcOrd="0" destOrd="0" presId="urn:microsoft.com/office/officeart/2005/8/layout/vList5"/>
    <dgm:cxn modelId="{C7D57A2B-8833-4CAF-8453-3B045936D70A}" type="presParOf" srcId="{FAF5C91D-D4A5-4827-B3A3-916C883F992F}" destId="{93482AC9-E827-4D4E-968A-AE89CFC1F9DA}" srcOrd="0" destOrd="0" presId="urn:microsoft.com/office/officeart/2005/8/layout/vList5"/>
    <dgm:cxn modelId="{6EC1F84F-BF04-4012-98A1-5A68C581AA8D}" type="presParOf" srcId="{FAF5C91D-D4A5-4827-B3A3-916C883F992F}" destId="{AA621227-C603-4EF9-9A64-9BD7329AFB9E}" srcOrd="1" destOrd="0" presId="urn:microsoft.com/office/officeart/2005/8/layout/vList5"/>
    <dgm:cxn modelId="{C96931E9-155D-462C-875C-4EE3A8287ACC}" type="presParOf" srcId="{5E49BA0B-E8D9-4609-AC6F-AD48E9F80E4D}" destId="{373392EB-CFE6-4D09-9556-F2D52D405845}" srcOrd="1" destOrd="0" presId="urn:microsoft.com/office/officeart/2005/8/layout/vList5"/>
    <dgm:cxn modelId="{27E4934F-14DF-458B-B769-BAC4C71672C6}" type="presParOf" srcId="{5E49BA0B-E8D9-4609-AC6F-AD48E9F80E4D}" destId="{72FD2B66-E610-43D1-AEB1-D46BAA4EFB0B}" srcOrd="2" destOrd="0" presId="urn:microsoft.com/office/officeart/2005/8/layout/vList5"/>
    <dgm:cxn modelId="{573E2F2D-D77D-404E-848D-B5D2687B759D}" type="presParOf" srcId="{72FD2B66-E610-43D1-AEB1-D46BAA4EFB0B}" destId="{8F240F58-33DC-4932-A78F-34F5C0FC0CD4}" srcOrd="0" destOrd="0" presId="urn:microsoft.com/office/officeart/2005/8/layout/vList5"/>
    <dgm:cxn modelId="{45623006-8582-4283-989C-D7531F672584}" type="presParOf" srcId="{72FD2B66-E610-43D1-AEB1-D46BAA4EFB0B}" destId="{DE98E383-B907-4D1F-9971-1E99AD5A26BD}" srcOrd="1" destOrd="0" presId="urn:microsoft.com/office/officeart/2005/8/layout/vList5"/>
    <dgm:cxn modelId="{0EA09523-3971-4919-8C1F-42FDEEA5DF2C}" type="presParOf" srcId="{5E49BA0B-E8D9-4609-AC6F-AD48E9F80E4D}" destId="{A9A42CDC-35F2-496C-BB45-30F522F1AB9B}" srcOrd="3" destOrd="0" presId="urn:microsoft.com/office/officeart/2005/8/layout/vList5"/>
    <dgm:cxn modelId="{B1F2609C-0AC2-4EAF-9D2E-96B1F8F03BE7}" type="presParOf" srcId="{5E49BA0B-E8D9-4609-AC6F-AD48E9F80E4D}" destId="{2E64DF7B-39F5-4862-8C50-CFDEA8AA6D33}" srcOrd="4" destOrd="0" presId="urn:microsoft.com/office/officeart/2005/8/layout/vList5"/>
    <dgm:cxn modelId="{5902A2F7-E224-4132-9C69-31303DD7E59D}" type="presParOf" srcId="{2E64DF7B-39F5-4862-8C50-CFDEA8AA6D33}" destId="{FCA99986-0A10-40A4-8600-A43842999749}" srcOrd="0" destOrd="0" presId="urn:microsoft.com/office/officeart/2005/8/layout/vList5"/>
    <dgm:cxn modelId="{F428054C-ABB5-48C7-AE24-1C85DA0BD9F2}" type="presParOf" srcId="{2E64DF7B-39F5-4862-8C50-CFDEA8AA6D33}" destId="{7A662ED2-F641-446D-BD08-789B5718B7AF}" srcOrd="1" destOrd="0" presId="urn:microsoft.com/office/officeart/2005/8/layout/vList5"/>
    <dgm:cxn modelId="{E4B615FD-274E-4820-8A4B-112D70FC06F3}" type="presParOf" srcId="{5E49BA0B-E8D9-4609-AC6F-AD48E9F80E4D}" destId="{29B6B1B3-6536-4F6E-9AD0-A78C7EF844D7}" srcOrd="5" destOrd="0" presId="urn:microsoft.com/office/officeart/2005/8/layout/vList5"/>
    <dgm:cxn modelId="{A6B44971-1398-449A-9722-341676B21A93}" type="presParOf" srcId="{5E49BA0B-E8D9-4609-AC6F-AD48E9F80E4D}" destId="{2C938F53-49AD-4641-8890-F7BAF4771BF1}" srcOrd="6" destOrd="0" presId="urn:microsoft.com/office/officeart/2005/8/layout/vList5"/>
    <dgm:cxn modelId="{C7696902-7A3E-460E-B8A6-C64F6D8DCAF9}" type="presParOf" srcId="{2C938F53-49AD-4641-8890-F7BAF4771BF1}" destId="{903C1387-F79A-4043-8A66-FF01BAA746EE}" srcOrd="0" destOrd="0" presId="urn:microsoft.com/office/officeart/2005/8/layout/vList5"/>
    <dgm:cxn modelId="{FA50CC90-D97E-403A-945B-75D76A1EF6A7}" type="presParOf" srcId="{2C938F53-49AD-4641-8890-F7BAF4771BF1}" destId="{C66E77E8-1C7A-40EF-AC51-629312AA27E8}" srcOrd="1" destOrd="0" presId="urn:microsoft.com/office/officeart/2005/8/layout/vList5"/>
    <dgm:cxn modelId="{E956180F-211E-463C-89CE-850EF9165BBB}" type="presParOf" srcId="{5E49BA0B-E8D9-4609-AC6F-AD48E9F80E4D}" destId="{E70096EE-00DB-4A2C-9332-17F26D19AB11}" srcOrd="7" destOrd="0" presId="urn:microsoft.com/office/officeart/2005/8/layout/vList5"/>
    <dgm:cxn modelId="{183BC328-EB9B-4831-B975-9ED4C7D99388}" type="presParOf" srcId="{5E49BA0B-E8D9-4609-AC6F-AD48E9F80E4D}" destId="{4BED9D62-5EDE-4630-986C-FEF77BEBF795}" srcOrd="8" destOrd="0" presId="urn:microsoft.com/office/officeart/2005/8/layout/vList5"/>
    <dgm:cxn modelId="{46F2822A-982A-4D01-811D-2B025AFA8328}" type="presParOf" srcId="{4BED9D62-5EDE-4630-986C-FEF77BEBF795}" destId="{9692D029-6738-436E-975B-FCFD7DDBFEF2}" srcOrd="0" destOrd="0" presId="urn:microsoft.com/office/officeart/2005/8/layout/vList5"/>
    <dgm:cxn modelId="{666FB992-4C8F-4EA8-86C3-58C3D6566ECA}" type="presParOf" srcId="{4BED9D62-5EDE-4630-986C-FEF77BEBF795}" destId="{02AB80E8-28CE-4A47-BB6A-59CAB32B474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621227-C603-4EF9-9A64-9BD7329AFB9E}">
      <dsp:nvSpPr>
        <dsp:cNvPr id="0" name=""/>
        <dsp:cNvSpPr/>
      </dsp:nvSpPr>
      <dsp:spPr>
        <a:xfrm rot="5400000">
          <a:off x="5291466" y="-2250902"/>
          <a:ext cx="60932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Úvod </a:t>
          </a:r>
          <a:endParaRPr lang="cs-CZ" sz="1500" kern="1200" dirty="0"/>
        </a:p>
      </dsp:txBody>
      <dsp:txXfrm rot="-5400000">
        <a:off x="2962656" y="107653"/>
        <a:ext cx="5237199" cy="549833"/>
      </dsp:txXfrm>
    </dsp:sp>
    <dsp:sp modelId="{93482AC9-E827-4D4E-968A-AE89CFC1F9DA}">
      <dsp:nvSpPr>
        <dsp:cNvPr id="0" name=""/>
        <dsp:cNvSpPr/>
      </dsp:nvSpPr>
      <dsp:spPr>
        <a:xfrm>
          <a:off x="0" y="1742"/>
          <a:ext cx="2962656" cy="761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SNÍMEK 1</a:t>
          </a:r>
          <a:endParaRPr lang="cs-CZ" sz="1600" kern="1200" dirty="0"/>
        </a:p>
      </dsp:txBody>
      <dsp:txXfrm>
        <a:off x="37181" y="38923"/>
        <a:ext cx="2888294" cy="687292"/>
      </dsp:txXfrm>
    </dsp:sp>
    <dsp:sp modelId="{DE98E383-B907-4D1F-9971-1E99AD5A26BD}">
      <dsp:nvSpPr>
        <dsp:cNvPr id="0" name=""/>
        <dsp:cNvSpPr/>
      </dsp:nvSpPr>
      <dsp:spPr>
        <a:xfrm rot="5400000">
          <a:off x="5291466" y="-1451165"/>
          <a:ext cx="60932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Seznámení s názvy dnů a jejich pořadí v týdnu</a:t>
          </a:r>
          <a:endParaRPr lang="cs-CZ" sz="1500" kern="1200" dirty="0"/>
        </a:p>
      </dsp:txBody>
      <dsp:txXfrm rot="-5400000">
        <a:off x="2962656" y="907390"/>
        <a:ext cx="5237199" cy="549833"/>
      </dsp:txXfrm>
    </dsp:sp>
    <dsp:sp modelId="{8F240F58-33DC-4932-A78F-34F5C0FC0CD4}">
      <dsp:nvSpPr>
        <dsp:cNvPr id="0" name=""/>
        <dsp:cNvSpPr/>
      </dsp:nvSpPr>
      <dsp:spPr>
        <a:xfrm>
          <a:off x="0" y="801478"/>
          <a:ext cx="2962656" cy="761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SNÍMEK 2</a:t>
          </a:r>
          <a:endParaRPr lang="cs-CZ" sz="1600" kern="1200" dirty="0"/>
        </a:p>
      </dsp:txBody>
      <dsp:txXfrm>
        <a:off x="37181" y="838659"/>
        <a:ext cx="2888294" cy="687292"/>
      </dsp:txXfrm>
    </dsp:sp>
    <dsp:sp modelId="{7A662ED2-F641-446D-BD08-789B5718B7AF}">
      <dsp:nvSpPr>
        <dsp:cNvPr id="0" name=""/>
        <dsp:cNvSpPr/>
      </dsp:nvSpPr>
      <dsp:spPr>
        <a:xfrm rot="5400000">
          <a:off x="5291466" y="-651429"/>
          <a:ext cx="60932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Děti doplňují den před a den po dni který je určený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Postupně odpovědi přijedou na správné místo</a:t>
          </a:r>
          <a:endParaRPr lang="cs-CZ" sz="1500" kern="1200" dirty="0"/>
        </a:p>
      </dsp:txBody>
      <dsp:txXfrm rot="-5400000">
        <a:off x="2962656" y="1707126"/>
        <a:ext cx="5237199" cy="549833"/>
      </dsp:txXfrm>
    </dsp:sp>
    <dsp:sp modelId="{FCA99986-0A10-40A4-8600-A43842999749}">
      <dsp:nvSpPr>
        <dsp:cNvPr id="0" name=""/>
        <dsp:cNvSpPr/>
      </dsp:nvSpPr>
      <dsp:spPr>
        <a:xfrm>
          <a:off x="0" y="1601215"/>
          <a:ext cx="2962656" cy="761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SNÍMEK 3</a:t>
          </a:r>
          <a:endParaRPr lang="cs-CZ" sz="1600" kern="1200" dirty="0"/>
        </a:p>
      </dsp:txBody>
      <dsp:txXfrm>
        <a:off x="37181" y="1638396"/>
        <a:ext cx="2888294" cy="687292"/>
      </dsp:txXfrm>
    </dsp:sp>
    <dsp:sp modelId="{C66E77E8-1C7A-40EF-AC51-629312AA27E8}">
      <dsp:nvSpPr>
        <dsp:cNvPr id="0" name=""/>
        <dsp:cNvSpPr/>
      </dsp:nvSpPr>
      <dsp:spPr>
        <a:xfrm rot="5400000">
          <a:off x="5291466" y="148307"/>
          <a:ext cx="60932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Písmenková přesmyčka 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Správné odpovědi se přiřadí k rozházeným písmenkům</a:t>
          </a:r>
          <a:endParaRPr lang="cs-CZ" sz="1500" kern="1200" dirty="0"/>
        </a:p>
      </dsp:txBody>
      <dsp:txXfrm rot="-5400000">
        <a:off x="2962656" y="2506863"/>
        <a:ext cx="5237199" cy="549833"/>
      </dsp:txXfrm>
    </dsp:sp>
    <dsp:sp modelId="{903C1387-F79A-4043-8A66-FF01BAA746EE}">
      <dsp:nvSpPr>
        <dsp:cNvPr id="0" name=""/>
        <dsp:cNvSpPr/>
      </dsp:nvSpPr>
      <dsp:spPr>
        <a:xfrm>
          <a:off x="10323" y="2399802"/>
          <a:ext cx="2962656" cy="761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SNÍMEK 4</a:t>
          </a:r>
          <a:endParaRPr lang="cs-CZ" sz="1600" kern="1200" dirty="0"/>
        </a:p>
      </dsp:txBody>
      <dsp:txXfrm>
        <a:off x="47504" y="2436983"/>
        <a:ext cx="2888294" cy="687292"/>
      </dsp:txXfrm>
    </dsp:sp>
    <dsp:sp modelId="{02AB80E8-28CE-4A47-BB6A-59CAB32B474C}">
      <dsp:nvSpPr>
        <dsp:cNvPr id="0" name=""/>
        <dsp:cNvSpPr/>
      </dsp:nvSpPr>
      <dsp:spPr>
        <a:xfrm rot="5400000">
          <a:off x="5291466" y="948044"/>
          <a:ext cx="609323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Krátké tvary názvu dní  a doplnění celých názvů, ty se pro kontrolu objeví </a:t>
          </a:r>
          <a:endParaRPr lang="cs-CZ" sz="1500" kern="1200" dirty="0"/>
        </a:p>
      </dsp:txBody>
      <dsp:txXfrm rot="-5400000">
        <a:off x="2962656" y="3306600"/>
        <a:ext cx="5237199" cy="549833"/>
      </dsp:txXfrm>
    </dsp:sp>
    <dsp:sp modelId="{9692D029-6738-436E-975B-FCFD7DDBFEF2}">
      <dsp:nvSpPr>
        <dsp:cNvPr id="0" name=""/>
        <dsp:cNvSpPr/>
      </dsp:nvSpPr>
      <dsp:spPr>
        <a:xfrm>
          <a:off x="0" y="3200689"/>
          <a:ext cx="2962656" cy="7616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SNÍMEK 5</a:t>
          </a:r>
          <a:endParaRPr lang="cs-CZ" sz="1600" kern="1200" dirty="0"/>
        </a:p>
      </dsp:txBody>
      <dsp:txXfrm>
        <a:off x="37181" y="3237870"/>
        <a:ext cx="2888294" cy="687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BDF8B10-7637-47E3-9E77-1AFE86AF610E}" type="datetimeFigureOut">
              <a:rPr lang="cs-CZ" smtClean="0"/>
              <a:pPr/>
              <a:t>15.6.2013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196C188-5A39-44F5-BE15-E5D4AF7BF7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771800" y="188640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705746"/>
              </p:ext>
            </p:extLst>
          </p:nvPr>
        </p:nvGraphicFramePr>
        <p:xfrm>
          <a:off x="1979712" y="4437112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AUTOR:      Mgr. </a:t>
                      </a:r>
                      <a:r>
                        <a:rPr lang="cs-CZ" dirty="0" smtClean="0"/>
                        <a:t>Marie </a:t>
                      </a:r>
                      <a:r>
                        <a:rPr lang="cs-CZ" smtClean="0"/>
                        <a:t>Benabdelmalek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VY_32_INOVACE_2A_16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Anglický</a:t>
                      </a:r>
                      <a:r>
                        <a:rPr lang="cs-CZ" baseline="0" dirty="0" smtClean="0"/>
                        <a:t> jazyk pro 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412776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8000" dirty="0" err="1" smtClean="0">
                <a:solidFill>
                  <a:schemeClr val="bg2">
                    <a:lumMod val="50000"/>
                  </a:schemeClr>
                </a:solidFill>
                <a:latin typeface="Matisse ITC" pitchFamily="82" charset="0"/>
              </a:rPr>
              <a:t>DAYs</a:t>
            </a:r>
            <a:r>
              <a:rPr lang="cs-CZ" sz="8000" dirty="0" smtClean="0">
                <a:solidFill>
                  <a:schemeClr val="bg2">
                    <a:lumMod val="50000"/>
                  </a:schemeClr>
                </a:solidFill>
                <a:latin typeface="Matisse ITC" pitchFamily="82" charset="0"/>
              </a:rPr>
              <a:t>  OF  THE  WEEK</a:t>
            </a:r>
            <a:endParaRPr lang="cs-CZ" sz="8000" dirty="0">
              <a:solidFill>
                <a:schemeClr val="bg2">
                  <a:lumMod val="50000"/>
                </a:schemeClr>
              </a:solidFill>
              <a:latin typeface="Matisse ITC" pitchFamily="82" charset="0"/>
            </a:endParaRPr>
          </a:p>
        </p:txBody>
      </p:sp>
      <p:pic>
        <p:nvPicPr>
          <p:cNvPr id="6" name="Zástupný symbol pro obsah 5" descr="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340768"/>
            <a:ext cx="1944216" cy="1944216"/>
          </a:xfr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Obrázek 6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1412776"/>
            <a:ext cx="1944216" cy="1944216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8" name="Obrázek 7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509120"/>
            <a:ext cx="1944216" cy="2088232"/>
          </a:xfrm>
          <a:prstGeom prst="rect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" name="Obrázek 8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924944"/>
            <a:ext cx="1969368" cy="196936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Obrázek 9" descr="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2996952"/>
            <a:ext cx="1944216" cy="1825352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1" name="Obrázek 10" descr="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20272" y="4797152"/>
            <a:ext cx="1969368" cy="187220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2" name="Obrázek 11" descr="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23928" y="3501008"/>
            <a:ext cx="1872208" cy="1872208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sp>
        <p:nvSpPr>
          <p:cNvPr id="13" name="Obdélník 12"/>
          <p:cNvSpPr/>
          <p:nvPr/>
        </p:nvSpPr>
        <p:spPr>
          <a:xfrm>
            <a:off x="4355976" y="5445224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059832" y="1772816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55776" y="3501008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3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195736" y="5085184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4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580112" y="1988840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5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228184" y="3429000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6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588224" y="5229200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7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 numCol="2">
            <a:normAutofit/>
          </a:bodyPr>
          <a:lstStyle/>
          <a:p>
            <a:r>
              <a:rPr lang="cs-CZ" dirty="0" smtClean="0">
                <a:solidFill>
                  <a:srgbClr val="00B0F0"/>
                </a:solidFill>
                <a:latin typeface="Comic Sans MS" pitchFamily="66" charset="0"/>
              </a:rPr>
              <a:t>  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Day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before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</a:t>
            </a:r>
            <a:b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/>
            </a:r>
            <a:b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            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Day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after</a:t>
            </a:r>
            <a:endParaRPr lang="cs-CZ" dirty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Zástupný symbol pro obsah 5" descr="1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1124744"/>
            <a:ext cx="1753344" cy="914400"/>
          </a:xfrm>
        </p:spPr>
      </p:pic>
      <p:pic>
        <p:nvPicPr>
          <p:cNvPr id="8" name="Obrázek 7" descr="5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1916832"/>
            <a:ext cx="1800200" cy="914400"/>
          </a:xfrm>
          <a:prstGeom prst="rect">
            <a:avLst/>
          </a:prstGeom>
        </p:spPr>
      </p:pic>
      <p:pic>
        <p:nvPicPr>
          <p:cNvPr id="9" name="Obrázek 8" descr="3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708920"/>
            <a:ext cx="1800200" cy="914400"/>
          </a:xfrm>
          <a:prstGeom prst="rect">
            <a:avLst/>
          </a:prstGeom>
        </p:spPr>
      </p:pic>
      <p:pic>
        <p:nvPicPr>
          <p:cNvPr id="10" name="Obrázek 9" descr="6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3501008"/>
            <a:ext cx="1825352" cy="914400"/>
          </a:xfrm>
          <a:prstGeom prst="rect">
            <a:avLst/>
          </a:prstGeom>
        </p:spPr>
      </p:pic>
      <p:pic>
        <p:nvPicPr>
          <p:cNvPr id="11" name="Obrázek 10" descr="2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4293096"/>
            <a:ext cx="1897360" cy="914400"/>
          </a:xfrm>
          <a:prstGeom prst="rect">
            <a:avLst/>
          </a:prstGeom>
        </p:spPr>
      </p:pic>
      <p:pic>
        <p:nvPicPr>
          <p:cNvPr id="13" name="Obrázek 12" descr="4a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5085184"/>
            <a:ext cx="1897360" cy="914400"/>
          </a:xfrm>
          <a:prstGeom prst="rect">
            <a:avLst/>
          </a:prstGeom>
        </p:spPr>
      </p:pic>
      <p:pic>
        <p:nvPicPr>
          <p:cNvPr id="14" name="Obrázek 13" descr="7a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91880" y="5943600"/>
            <a:ext cx="1872208" cy="9144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611560" y="1412776"/>
            <a:ext cx="26642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. . . . . . . . . . . . . . . 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. 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. 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.  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68144" y="1412776"/>
            <a:ext cx="25202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. . . . . . . . . . . . . . 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. . . . . . . . . . . . . . . .  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126876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SUNDAY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12160" y="126876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TUESDAY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5576" y="206084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THURSDAY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868144" y="213285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SATURDAY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560" y="292494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TUESDAY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868144" y="292494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THURSDAY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27584" y="378904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FRIDAY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84168" y="371703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SUNDAY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55576" y="458112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WEDNESDAY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96136" y="458112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FRIDAY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11560" y="537321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MONDAY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537321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WEDNESDAY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83568" y="623731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SATURDAY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724128" y="623731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MONDAY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Comic Sans MS" pitchFamily="66" charset="0"/>
              </a:rPr>
              <a:t>ANAGRAMS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Zástupný symbol pro obsah 8" descr="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012160" y="4077072"/>
            <a:ext cx="2520280" cy="1918320"/>
          </a:xfrm>
        </p:spPr>
      </p:pic>
      <p:sp>
        <p:nvSpPr>
          <p:cNvPr id="4" name="TextovéPole 3"/>
          <p:cNvSpPr txBox="1"/>
          <p:nvPr/>
        </p:nvSpPr>
        <p:spPr>
          <a:xfrm>
            <a:off x="467544" y="162880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 D A S U R T H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56490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 Y A D R I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50100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 Y D A S E D N E 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0912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 Y A D O M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51723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 Y N A S U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" name="Obrázek 9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3356992"/>
            <a:ext cx="2520280" cy="1368152"/>
          </a:xfrm>
          <a:prstGeom prst="rect">
            <a:avLst/>
          </a:prstGeom>
        </p:spPr>
      </p:pic>
      <p:pic>
        <p:nvPicPr>
          <p:cNvPr id="11" name="Obrázek 10" descr="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5345832"/>
            <a:ext cx="2545432" cy="1512168"/>
          </a:xfrm>
          <a:prstGeom prst="rect">
            <a:avLst/>
          </a:prstGeom>
        </p:spPr>
      </p:pic>
      <p:pic>
        <p:nvPicPr>
          <p:cNvPr id="12" name="Obrázek 11" descr="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1268760"/>
            <a:ext cx="2545432" cy="1368152"/>
          </a:xfrm>
          <a:prstGeom prst="rect">
            <a:avLst/>
          </a:prstGeom>
        </p:spPr>
      </p:pic>
      <p:pic>
        <p:nvPicPr>
          <p:cNvPr id="13" name="Obrázek 12" descr="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2276872"/>
            <a:ext cx="2545432" cy="1368152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601 0.03029 C -0.13907 -0.00324 -0.18195 -0.03677 -0.20678 0.02613 C -0.2316 0.08904 -0.21945 0.33696 -0.24532 0.40726 C -0.27119 0.47757 -0.34115 0.44264 -0.36216 0.44819 C -0.38316 0.45375 -0.37744 0.44681 -0.37153 0.4401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19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423 0.02313 C -0.15625 -0.00971 -0.19826 -0.04255 -0.225 0.03562 C -0.25173 0.11379 -0.2467 0.41744 -0.2743 0.4926 C -0.30191 0.56776 -0.3717 0.48728 -0.39114 0.48636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0" y="2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33 0.00462 C -0.125 0.03099 -0.16666 0.05758 -0.19253 0.03538 C -0.2184 0.01318 -0.2085 -0.09043 -0.23871 -0.12859 C -0.26892 -0.16675 -0.35156 -0.18317 -0.37413 -0.19404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00" y="-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35 -0.02244 C -0.01996 0.01965 -0.0651 0.06175 -0.09305 -0.01226 C -0.12101 -0.08627 -0.10052 -0.38391 -0.14236 -0.46716 C -0.1842 -0.55042 -0.31059 -0.50555 -0.34392 -0.51226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0" y="-2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0.04209 C -0.04913 0.0333 -0.12187 0.02475 -0.15642 -0.02174 C -0.19097 -0.06845 -0.15278 -0.18895 -0.18403 -0.23774 C -0.21528 -0.28677 -0.31771 -0.30342 -0.34392 -0.31568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0" y="-1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1187624" y="332656"/>
            <a:ext cx="7499176" cy="5674635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4000" dirty="0" smtClean="0"/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Thu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Wed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Sun</a:t>
            </a:r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Fri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Mon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Sat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Tue</a:t>
            </a:r>
            <a:endParaRPr lang="cs-CZ" sz="40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1268760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THURSDAY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11960" y="191683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WEDNESDAY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9952" y="256490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SUNDAY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328498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FRIDAY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23928" y="393305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MONDAY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465313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SATURDAY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537321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TUESDAY</a:t>
            </a: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build="allAtOnce"/>
      <p:bldP spid="8" grpId="0" build="allAtOnce"/>
      <p:bldP spid="9" grpId="0" build="allAtOnce"/>
      <p:bldP spid="1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481138"/>
          <a:ext cx="8229600" cy="3964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115616" y="5805264"/>
            <a:ext cx="5742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Autorem materiálu a všech jeho součástí, </a:t>
            </a:r>
          </a:p>
          <a:p>
            <a:r>
              <a:rPr lang="cs-CZ" dirty="0"/>
              <a:t>není-li uvedeno jinak, je Mgr. Marie </a:t>
            </a:r>
            <a:r>
              <a:rPr lang="cs-CZ" dirty="0" err="1"/>
              <a:t>Benabdelmalek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457200" y="3140968"/>
            <a:ext cx="8229600" cy="2866323"/>
          </a:xfrm>
        </p:spPr>
        <p:txBody>
          <a:bodyPr/>
          <a:lstStyle/>
          <a:p>
            <a:r>
              <a:rPr lang="cs-CZ" dirty="0" smtClean="0"/>
              <a:t>Použité obrázky z otevřené galerie MS Office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214</TotalTime>
  <Words>439</Words>
  <Application>Microsoft Office PowerPoint</Application>
  <PresentationFormat>Předvádění na obrazovce (4:3)</PresentationFormat>
  <Paragraphs>103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DAYs  OF  THE  WEEK</vt:lpstr>
      <vt:lpstr>   Day before                   Day after</vt:lpstr>
      <vt:lpstr>ANAGRAMS</vt:lpstr>
      <vt:lpstr>Prezentace aplikace PowerPoint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karolína</dc:creator>
  <cp:lastModifiedBy>marcela</cp:lastModifiedBy>
  <cp:revision>27</cp:revision>
  <dcterms:created xsi:type="dcterms:W3CDTF">2012-02-29T15:50:53Z</dcterms:created>
  <dcterms:modified xsi:type="dcterms:W3CDTF">2013-06-15T18:48:04Z</dcterms:modified>
</cp:coreProperties>
</file>