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94CD77-B576-4D57-A1B8-D2D4CFBBA4A1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B976D74-938C-4A35-93E0-012E6111DCE9}">
      <dgm:prSet phldrT="[Text]" custT="1"/>
      <dgm:spPr/>
      <dgm:t>
        <a:bodyPr/>
        <a:lstStyle/>
        <a:p>
          <a:r>
            <a:rPr lang="cs-CZ" sz="1800" dirty="0" smtClean="0"/>
            <a:t>Snímek 1 </a:t>
          </a:r>
          <a:endParaRPr lang="cs-CZ" sz="1800" dirty="0"/>
        </a:p>
      </dgm:t>
    </dgm:pt>
    <dgm:pt modelId="{99B8FE06-D4D9-41A5-8B8C-5E0841926938}" type="parTrans" cxnId="{B9AA6E95-3945-4D7B-A418-25D067CABF98}">
      <dgm:prSet/>
      <dgm:spPr/>
      <dgm:t>
        <a:bodyPr/>
        <a:lstStyle/>
        <a:p>
          <a:endParaRPr lang="cs-CZ"/>
        </a:p>
      </dgm:t>
    </dgm:pt>
    <dgm:pt modelId="{6BE3CDD5-2943-4896-A836-E1D5E1A90D89}" type="sibTrans" cxnId="{B9AA6E95-3945-4D7B-A418-25D067CABF98}">
      <dgm:prSet/>
      <dgm:spPr/>
      <dgm:t>
        <a:bodyPr/>
        <a:lstStyle/>
        <a:p>
          <a:endParaRPr lang="cs-CZ"/>
        </a:p>
      </dgm:t>
    </dgm:pt>
    <dgm:pt modelId="{A0E1382E-7CBC-43F8-9876-EBAC3EB9E9C7}">
      <dgm:prSet phldrT="[Text]" custT="1"/>
      <dgm:spPr/>
      <dgm:t>
        <a:bodyPr/>
        <a:lstStyle/>
        <a:p>
          <a:r>
            <a:rPr lang="cs-CZ" sz="1200" dirty="0" smtClean="0"/>
            <a:t>Úvod</a:t>
          </a:r>
          <a:r>
            <a:rPr lang="cs-CZ" sz="3500" dirty="0" smtClean="0"/>
            <a:t> </a:t>
          </a:r>
          <a:endParaRPr lang="cs-CZ" sz="3500" dirty="0"/>
        </a:p>
      </dgm:t>
    </dgm:pt>
    <dgm:pt modelId="{17A00420-7457-4C6C-AAD3-58E274E4B2AF}" type="parTrans" cxnId="{66C615E1-3630-4BDB-B89B-63B79372E76D}">
      <dgm:prSet/>
      <dgm:spPr/>
      <dgm:t>
        <a:bodyPr/>
        <a:lstStyle/>
        <a:p>
          <a:endParaRPr lang="cs-CZ"/>
        </a:p>
      </dgm:t>
    </dgm:pt>
    <dgm:pt modelId="{51346A5E-5967-4E1E-AE28-076BB646B3FB}" type="sibTrans" cxnId="{66C615E1-3630-4BDB-B89B-63B79372E76D}">
      <dgm:prSet/>
      <dgm:spPr/>
      <dgm:t>
        <a:bodyPr/>
        <a:lstStyle/>
        <a:p>
          <a:endParaRPr lang="cs-CZ"/>
        </a:p>
      </dgm:t>
    </dgm:pt>
    <dgm:pt modelId="{B67B967B-9F7E-49D6-9FBA-CBB2CCEBC9F9}">
      <dgm:prSet phldrT="[Text]" custT="1"/>
      <dgm:spPr/>
      <dgm:t>
        <a:bodyPr/>
        <a:lstStyle/>
        <a:p>
          <a:r>
            <a:rPr lang="cs-CZ" sz="1800" dirty="0" smtClean="0"/>
            <a:t>Snímek 2 </a:t>
          </a:r>
          <a:endParaRPr lang="cs-CZ" sz="1800" dirty="0"/>
        </a:p>
      </dgm:t>
    </dgm:pt>
    <dgm:pt modelId="{B0BCF9A3-C650-4152-9E68-428753D4309D}" type="parTrans" cxnId="{539DA672-EF16-4D2A-8925-CD41E8DDAF54}">
      <dgm:prSet/>
      <dgm:spPr/>
      <dgm:t>
        <a:bodyPr/>
        <a:lstStyle/>
        <a:p>
          <a:endParaRPr lang="cs-CZ"/>
        </a:p>
      </dgm:t>
    </dgm:pt>
    <dgm:pt modelId="{4504E373-573A-4742-9245-DD718C9509B1}" type="sibTrans" cxnId="{539DA672-EF16-4D2A-8925-CD41E8DDAF54}">
      <dgm:prSet/>
      <dgm:spPr/>
      <dgm:t>
        <a:bodyPr/>
        <a:lstStyle/>
        <a:p>
          <a:endParaRPr lang="cs-CZ"/>
        </a:p>
      </dgm:t>
    </dgm:pt>
    <dgm:pt modelId="{73919B51-06D8-4CE1-A7BD-3792FB29F125}">
      <dgm:prSet phldrT="[Text]" custT="1"/>
      <dgm:spPr/>
      <dgm:t>
        <a:bodyPr/>
        <a:lstStyle/>
        <a:p>
          <a:r>
            <a:rPr lang="cs-CZ" sz="1200" dirty="0" smtClean="0"/>
            <a:t>Děti pomocí IT spojí části obličeje s jejich názvy</a:t>
          </a:r>
          <a:endParaRPr lang="cs-CZ" sz="1200" dirty="0"/>
        </a:p>
      </dgm:t>
    </dgm:pt>
    <dgm:pt modelId="{401BDD38-867A-48DC-AAC9-578337BEF28A}" type="parTrans" cxnId="{F0EF03CB-34EC-41A7-8CBB-9151EC0E490F}">
      <dgm:prSet/>
      <dgm:spPr/>
      <dgm:t>
        <a:bodyPr/>
        <a:lstStyle/>
        <a:p>
          <a:endParaRPr lang="cs-CZ"/>
        </a:p>
      </dgm:t>
    </dgm:pt>
    <dgm:pt modelId="{733344D6-F793-4511-A20C-12FBD3B318C9}" type="sibTrans" cxnId="{F0EF03CB-34EC-41A7-8CBB-9151EC0E490F}">
      <dgm:prSet/>
      <dgm:spPr/>
      <dgm:t>
        <a:bodyPr/>
        <a:lstStyle/>
        <a:p>
          <a:endParaRPr lang="cs-CZ"/>
        </a:p>
      </dgm:t>
    </dgm:pt>
    <dgm:pt modelId="{77161DC9-5E8B-44F1-802B-0FAB4664CB98}">
      <dgm:prSet phldrT="[Text]" custT="1"/>
      <dgm:spPr/>
      <dgm:t>
        <a:bodyPr/>
        <a:lstStyle/>
        <a:p>
          <a:r>
            <a:rPr lang="cs-CZ" sz="1200" dirty="0" smtClean="0"/>
            <a:t>Postupně se spojí název s částí obličeje pomocí šipky</a:t>
          </a:r>
          <a:endParaRPr lang="cs-CZ" sz="1200" dirty="0"/>
        </a:p>
      </dgm:t>
    </dgm:pt>
    <dgm:pt modelId="{63D4B682-CAA1-4059-B243-B88CCE0E9C2F}" type="parTrans" cxnId="{9B9D8212-AC87-4853-9DE2-7BFB1C025944}">
      <dgm:prSet/>
      <dgm:spPr/>
      <dgm:t>
        <a:bodyPr/>
        <a:lstStyle/>
        <a:p>
          <a:endParaRPr lang="cs-CZ"/>
        </a:p>
      </dgm:t>
    </dgm:pt>
    <dgm:pt modelId="{B81E5966-43B7-4389-BF55-7FA34E5E05EA}" type="sibTrans" cxnId="{9B9D8212-AC87-4853-9DE2-7BFB1C025944}">
      <dgm:prSet/>
      <dgm:spPr/>
      <dgm:t>
        <a:bodyPr/>
        <a:lstStyle/>
        <a:p>
          <a:endParaRPr lang="cs-CZ"/>
        </a:p>
      </dgm:t>
    </dgm:pt>
    <dgm:pt modelId="{7B4FF0F2-89F3-4001-BF0E-49505410FC9A}">
      <dgm:prSet phldrT="[Text]" custT="1"/>
      <dgm:spPr/>
      <dgm:t>
        <a:bodyPr/>
        <a:lstStyle/>
        <a:p>
          <a:r>
            <a:rPr lang="cs-CZ" sz="1800" dirty="0" smtClean="0"/>
            <a:t>Snímek 3  </a:t>
          </a:r>
          <a:endParaRPr lang="cs-CZ" sz="1800" dirty="0"/>
        </a:p>
      </dgm:t>
    </dgm:pt>
    <dgm:pt modelId="{588EB3EA-3EA7-402B-88D6-A4343E1EC7D9}" type="parTrans" cxnId="{E3CE9152-4CD8-4DF0-A7B8-5703E6D20A3D}">
      <dgm:prSet/>
      <dgm:spPr/>
      <dgm:t>
        <a:bodyPr/>
        <a:lstStyle/>
        <a:p>
          <a:endParaRPr lang="cs-CZ"/>
        </a:p>
      </dgm:t>
    </dgm:pt>
    <dgm:pt modelId="{37283FE3-02C3-4EFD-B263-9379694656E9}" type="sibTrans" cxnId="{E3CE9152-4CD8-4DF0-A7B8-5703E6D20A3D}">
      <dgm:prSet/>
      <dgm:spPr/>
      <dgm:t>
        <a:bodyPr/>
        <a:lstStyle/>
        <a:p>
          <a:endParaRPr lang="cs-CZ"/>
        </a:p>
      </dgm:t>
    </dgm:pt>
    <dgm:pt modelId="{4E13B2F8-CA62-41EC-A81C-E178F962A0E4}">
      <dgm:prSet phldrT="[Text]" custT="1"/>
      <dgm:spPr/>
      <dgm:t>
        <a:bodyPr/>
        <a:lstStyle/>
        <a:p>
          <a:r>
            <a:rPr lang="cs-CZ" sz="1200" dirty="0" smtClean="0"/>
            <a:t>Děti postupně zaškrtnou zda je tvrzení správné či ne </a:t>
          </a:r>
          <a:endParaRPr lang="cs-CZ" sz="1200" dirty="0"/>
        </a:p>
      </dgm:t>
    </dgm:pt>
    <dgm:pt modelId="{55869F5A-A673-4F48-A7DD-B2DE0B0997E7}" type="parTrans" cxnId="{EED1DBAF-1486-4786-97EC-D1188A61ECCB}">
      <dgm:prSet/>
      <dgm:spPr/>
      <dgm:t>
        <a:bodyPr/>
        <a:lstStyle/>
        <a:p>
          <a:endParaRPr lang="cs-CZ"/>
        </a:p>
      </dgm:t>
    </dgm:pt>
    <dgm:pt modelId="{ADBB77A8-496E-4EE0-87B3-0B4CC0F4BBF2}" type="sibTrans" cxnId="{EED1DBAF-1486-4786-97EC-D1188A61ECCB}">
      <dgm:prSet/>
      <dgm:spPr/>
      <dgm:t>
        <a:bodyPr/>
        <a:lstStyle/>
        <a:p>
          <a:endParaRPr lang="cs-CZ"/>
        </a:p>
      </dgm:t>
    </dgm:pt>
    <dgm:pt modelId="{0E7CECF6-79F6-4CDC-BAEB-4D2B19820489}">
      <dgm:prSet phldrT="[Text]" custT="1"/>
      <dgm:spPr/>
      <dgm:t>
        <a:bodyPr/>
        <a:lstStyle/>
        <a:p>
          <a:r>
            <a:rPr lang="cs-CZ" sz="1200" dirty="0" smtClean="0"/>
            <a:t>Pro kontrolu se zvýrazní správná odpověď </a:t>
          </a:r>
          <a:endParaRPr lang="cs-CZ" sz="1200" dirty="0"/>
        </a:p>
      </dgm:t>
    </dgm:pt>
    <dgm:pt modelId="{5A02B7E6-9930-46C4-8E27-F8E2D434DE18}" type="parTrans" cxnId="{E93895BE-0F1F-4FE3-9399-DFF9C6586FF6}">
      <dgm:prSet/>
      <dgm:spPr/>
      <dgm:t>
        <a:bodyPr/>
        <a:lstStyle/>
        <a:p>
          <a:endParaRPr lang="cs-CZ"/>
        </a:p>
      </dgm:t>
    </dgm:pt>
    <dgm:pt modelId="{14606178-9538-4849-A0B8-96F01899BF7C}" type="sibTrans" cxnId="{E93895BE-0F1F-4FE3-9399-DFF9C6586FF6}">
      <dgm:prSet/>
      <dgm:spPr/>
      <dgm:t>
        <a:bodyPr/>
        <a:lstStyle/>
        <a:p>
          <a:endParaRPr lang="cs-CZ"/>
        </a:p>
      </dgm:t>
    </dgm:pt>
    <dgm:pt modelId="{F6BA1898-6F82-4849-8E28-34FD15727411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530E7E8A-108B-4E50-9542-A0E5DB16CB2E}" type="parTrans" cxnId="{ED2FC275-8373-49D3-984F-34492013C426}">
      <dgm:prSet/>
      <dgm:spPr/>
      <dgm:t>
        <a:bodyPr/>
        <a:lstStyle/>
        <a:p>
          <a:endParaRPr lang="cs-CZ"/>
        </a:p>
      </dgm:t>
    </dgm:pt>
    <dgm:pt modelId="{161E8C21-7EB0-4D3C-9A04-7896FE5AE7C5}" type="sibTrans" cxnId="{ED2FC275-8373-49D3-984F-34492013C426}">
      <dgm:prSet/>
      <dgm:spPr/>
      <dgm:t>
        <a:bodyPr/>
        <a:lstStyle/>
        <a:p>
          <a:endParaRPr lang="cs-CZ"/>
        </a:p>
      </dgm:t>
    </dgm:pt>
    <dgm:pt modelId="{E996AB48-BB9F-4F33-BD24-60F53189EE35}">
      <dgm:prSet phldrT="[Text]" custT="1"/>
      <dgm:spPr/>
      <dgm:t>
        <a:bodyPr/>
        <a:lstStyle/>
        <a:p>
          <a:r>
            <a:rPr lang="cs-CZ" sz="1200" dirty="0" smtClean="0"/>
            <a:t>Děti podle toho co jim zvíře na obrázku popisuje určují části jeho obličeje</a:t>
          </a:r>
          <a:endParaRPr lang="cs-CZ" sz="1200" dirty="0"/>
        </a:p>
      </dgm:t>
    </dgm:pt>
    <dgm:pt modelId="{EA20287C-FED5-428C-B28C-94F97F8EED5E}" type="parTrans" cxnId="{30B9FA2A-34B6-4873-9987-A2FECFBC15CC}">
      <dgm:prSet/>
      <dgm:spPr/>
      <dgm:t>
        <a:bodyPr/>
        <a:lstStyle/>
        <a:p>
          <a:endParaRPr lang="cs-CZ"/>
        </a:p>
      </dgm:t>
    </dgm:pt>
    <dgm:pt modelId="{0A9692DB-47A7-4AA5-AC35-130D1253D482}" type="sibTrans" cxnId="{30B9FA2A-34B6-4873-9987-A2FECFBC15CC}">
      <dgm:prSet/>
      <dgm:spPr/>
      <dgm:t>
        <a:bodyPr/>
        <a:lstStyle/>
        <a:p>
          <a:endParaRPr lang="cs-CZ"/>
        </a:p>
      </dgm:t>
    </dgm:pt>
    <dgm:pt modelId="{5A5D8CAD-1D7C-4138-96F0-D8900A09730F}">
      <dgm:prSet phldrT="[Text]" custT="1"/>
      <dgm:spPr/>
      <dgm:t>
        <a:bodyPr/>
        <a:lstStyle/>
        <a:p>
          <a:r>
            <a:rPr lang="cs-CZ" sz="1800" dirty="0" smtClean="0"/>
            <a:t>Snímek 5</a:t>
          </a:r>
          <a:endParaRPr lang="cs-CZ" sz="1800" dirty="0"/>
        </a:p>
      </dgm:t>
    </dgm:pt>
    <dgm:pt modelId="{5A4B91A8-67EE-44B1-89DB-A4FC835AD27A}" type="parTrans" cxnId="{2E49ADDF-3012-4CA0-82D1-D75CE574D11F}">
      <dgm:prSet/>
      <dgm:spPr/>
      <dgm:t>
        <a:bodyPr/>
        <a:lstStyle/>
        <a:p>
          <a:endParaRPr lang="cs-CZ"/>
        </a:p>
      </dgm:t>
    </dgm:pt>
    <dgm:pt modelId="{618A390A-7570-4B31-82B3-67B5B93CE9CA}" type="sibTrans" cxnId="{2E49ADDF-3012-4CA0-82D1-D75CE574D11F}">
      <dgm:prSet/>
      <dgm:spPr/>
      <dgm:t>
        <a:bodyPr/>
        <a:lstStyle/>
        <a:p>
          <a:endParaRPr lang="cs-CZ"/>
        </a:p>
      </dgm:t>
    </dgm:pt>
    <dgm:pt modelId="{89FD03D8-6BB0-40E9-BC44-91CF82AC429D}">
      <dgm:prSet phldrT="[Text]" custT="1"/>
      <dgm:spPr/>
      <dgm:t>
        <a:bodyPr/>
        <a:lstStyle/>
        <a:p>
          <a:r>
            <a:rPr lang="cs-CZ" sz="1200" dirty="0" smtClean="0"/>
            <a:t>Viz snímek 4</a:t>
          </a:r>
          <a:endParaRPr lang="cs-CZ" sz="1200" dirty="0"/>
        </a:p>
      </dgm:t>
    </dgm:pt>
    <dgm:pt modelId="{425172A3-3F21-42F1-818A-2BB6CAC16249}" type="parTrans" cxnId="{FC159869-939D-40BA-B5B1-35413226B5F3}">
      <dgm:prSet/>
      <dgm:spPr/>
      <dgm:t>
        <a:bodyPr/>
        <a:lstStyle/>
        <a:p>
          <a:endParaRPr lang="cs-CZ"/>
        </a:p>
      </dgm:t>
    </dgm:pt>
    <dgm:pt modelId="{4D571396-3AAB-498D-A5BE-A52E1BC41C6B}" type="sibTrans" cxnId="{FC159869-939D-40BA-B5B1-35413226B5F3}">
      <dgm:prSet/>
      <dgm:spPr/>
      <dgm:t>
        <a:bodyPr/>
        <a:lstStyle/>
        <a:p>
          <a:endParaRPr lang="cs-CZ"/>
        </a:p>
      </dgm:t>
    </dgm:pt>
    <dgm:pt modelId="{8E04BB78-A44A-45DD-B53C-F5242E4F2CBA}">
      <dgm:prSet phldrT="[Text]" custT="1"/>
      <dgm:spPr/>
      <dgm:t>
        <a:bodyPr/>
        <a:lstStyle/>
        <a:p>
          <a:r>
            <a:rPr lang="cs-CZ" sz="1800" dirty="0" smtClean="0"/>
            <a:t>Snímek 6</a:t>
          </a:r>
          <a:endParaRPr lang="cs-CZ" sz="1200" dirty="0"/>
        </a:p>
      </dgm:t>
    </dgm:pt>
    <dgm:pt modelId="{87D4004D-099C-492F-AA0D-32C3FF1E63C2}" type="parTrans" cxnId="{137E4C63-945D-4EB1-ABB2-43F8A1B7455A}">
      <dgm:prSet/>
      <dgm:spPr/>
      <dgm:t>
        <a:bodyPr/>
        <a:lstStyle/>
        <a:p>
          <a:endParaRPr lang="cs-CZ"/>
        </a:p>
      </dgm:t>
    </dgm:pt>
    <dgm:pt modelId="{95596F59-85F1-402B-8FA3-DC3ED1C111D1}" type="sibTrans" cxnId="{137E4C63-945D-4EB1-ABB2-43F8A1B7455A}">
      <dgm:prSet/>
      <dgm:spPr/>
      <dgm:t>
        <a:bodyPr/>
        <a:lstStyle/>
        <a:p>
          <a:endParaRPr lang="cs-CZ"/>
        </a:p>
      </dgm:t>
    </dgm:pt>
    <dgm:pt modelId="{1A796436-19A4-43B2-B45A-3155C384AF2D}">
      <dgm:prSet phldrT="[Text]" custT="1"/>
      <dgm:spPr/>
      <dgm:t>
        <a:bodyPr/>
        <a:lstStyle/>
        <a:p>
          <a:r>
            <a:rPr lang="cs-CZ" sz="1200" dirty="0" smtClean="0"/>
            <a:t>Otázka pro děti</a:t>
          </a:r>
          <a:endParaRPr lang="cs-CZ" sz="1200" dirty="0"/>
        </a:p>
      </dgm:t>
    </dgm:pt>
    <dgm:pt modelId="{3021FC05-54BD-4471-9DB9-538EC69D162A}" type="parTrans" cxnId="{9EC8CD14-0DD3-4338-8E39-445A7BFB5652}">
      <dgm:prSet/>
      <dgm:spPr/>
      <dgm:t>
        <a:bodyPr/>
        <a:lstStyle/>
        <a:p>
          <a:endParaRPr lang="cs-CZ"/>
        </a:p>
      </dgm:t>
    </dgm:pt>
    <dgm:pt modelId="{C59DD539-AF78-487D-AF88-6C5509FCA6F5}" type="sibTrans" cxnId="{9EC8CD14-0DD3-4338-8E39-445A7BFB5652}">
      <dgm:prSet/>
      <dgm:spPr/>
      <dgm:t>
        <a:bodyPr/>
        <a:lstStyle/>
        <a:p>
          <a:endParaRPr lang="cs-CZ"/>
        </a:p>
      </dgm:t>
    </dgm:pt>
    <dgm:pt modelId="{BAB904E9-9790-458D-BA9E-C315B714390D}">
      <dgm:prSet phldrT="[Text]" custT="1"/>
      <dgm:spPr/>
      <dgm:t>
        <a:bodyPr/>
        <a:lstStyle/>
        <a:p>
          <a:r>
            <a:rPr lang="cs-CZ" sz="1200" dirty="0" smtClean="0"/>
            <a:t>Pouze ústní cvičení</a:t>
          </a:r>
        </a:p>
        <a:p>
          <a:r>
            <a:rPr lang="cs-CZ" sz="1200" dirty="0" smtClean="0"/>
            <a:t>	</a:t>
          </a:r>
          <a:endParaRPr lang="cs-CZ" sz="1200" dirty="0"/>
        </a:p>
      </dgm:t>
    </dgm:pt>
    <dgm:pt modelId="{EB8E5690-82CC-4D63-9330-9E6FA4CE572F}" type="parTrans" cxnId="{BBB67234-74A8-43DC-BA0C-C2266203B0A7}">
      <dgm:prSet/>
      <dgm:spPr/>
      <dgm:t>
        <a:bodyPr/>
        <a:lstStyle/>
        <a:p>
          <a:endParaRPr lang="cs-CZ"/>
        </a:p>
      </dgm:t>
    </dgm:pt>
    <dgm:pt modelId="{23F8FA01-12D4-49BE-B2E4-C8B647047399}" type="sibTrans" cxnId="{BBB67234-74A8-43DC-BA0C-C2266203B0A7}">
      <dgm:prSet/>
      <dgm:spPr/>
      <dgm:t>
        <a:bodyPr/>
        <a:lstStyle/>
        <a:p>
          <a:endParaRPr lang="cs-CZ"/>
        </a:p>
      </dgm:t>
    </dgm:pt>
    <dgm:pt modelId="{4F262C8D-311F-47CA-8976-0EF17146E96D}">
      <dgm:prSet phldrT="[Text]" custT="1"/>
      <dgm:spPr/>
      <dgm:t>
        <a:bodyPr/>
        <a:lstStyle/>
        <a:p>
          <a:r>
            <a:rPr lang="cs-CZ" sz="1200" dirty="0" smtClean="0"/>
            <a:t>Postupně se doplní správné informace</a:t>
          </a:r>
          <a:endParaRPr lang="cs-CZ" sz="1200" dirty="0"/>
        </a:p>
      </dgm:t>
    </dgm:pt>
    <dgm:pt modelId="{A297ADDC-871C-4B57-B694-FE90E9591C30}" type="parTrans" cxnId="{FEE02A05-023B-458C-874E-2C3FF1761748}">
      <dgm:prSet/>
      <dgm:spPr/>
      <dgm:t>
        <a:bodyPr/>
        <a:lstStyle/>
        <a:p>
          <a:endParaRPr lang="cs-CZ"/>
        </a:p>
      </dgm:t>
    </dgm:pt>
    <dgm:pt modelId="{62009EDE-0969-4F50-96C8-BB9B3A9A2BC7}" type="sibTrans" cxnId="{FEE02A05-023B-458C-874E-2C3FF1761748}">
      <dgm:prSet/>
      <dgm:spPr/>
      <dgm:t>
        <a:bodyPr/>
        <a:lstStyle/>
        <a:p>
          <a:endParaRPr lang="cs-CZ"/>
        </a:p>
      </dgm:t>
    </dgm:pt>
    <dgm:pt modelId="{B04F1DFB-16E6-42BE-97F2-0267D2B9CA8A}" type="pres">
      <dgm:prSet presAssocID="{1994CD77-B576-4D57-A1B8-D2D4CFBBA4A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EBEBFA-FDCC-4B02-96E4-67328F2F215E}" type="pres">
      <dgm:prSet presAssocID="{AB976D74-938C-4A35-93E0-012E6111DCE9}" presName="linNode" presStyleCnt="0"/>
      <dgm:spPr/>
      <dgm:t>
        <a:bodyPr/>
        <a:lstStyle/>
        <a:p>
          <a:endParaRPr lang="cs-CZ"/>
        </a:p>
      </dgm:t>
    </dgm:pt>
    <dgm:pt modelId="{8E2E4289-A09C-4570-88B3-F985AC81DD16}" type="pres">
      <dgm:prSet presAssocID="{AB976D74-938C-4A35-93E0-012E6111DCE9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24566-4BD4-43C9-BD96-A705B9F5437D}" type="pres">
      <dgm:prSet presAssocID="{AB976D74-938C-4A35-93E0-012E6111DCE9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34E4B-FE20-4410-B935-73B974411EAA}" type="pres">
      <dgm:prSet presAssocID="{6BE3CDD5-2943-4896-A836-E1D5E1A90D89}" presName="sp" presStyleCnt="0"/>
      <dgm:spPr/>
      <dgm:t>
        <a:bodyPr/>
        <a:lstStyle/>
        <a:p>
          <a:endParaRPr lang="cs-CZ"/>
        </a:p>
      </dgm:t>
    </dgm:pt>
    <dgm:pt modelId="{4E6A8A8D-D5FE-4376-A8B9-41E1A21671C1}" type="pres">
      <dgm:prSet presAssocID="{B67B967B-9F7E-49D6-9FBA-CBB2CCEBC9F9}" presName="linNode" presStyleCnt="0"/>
      <dgm:spPr/>
      <dgm:t>
        <a:bodyPr/>
        <a:lstStyle/>
        <a:p>
          <a:endParaRPr lang="cs-CZ"/>
        </a:p>
      </dgm:t>
    </dgm:pt>
    <dgm:pt modelId="{9EAF7E64-19AB-448C-B917-174F3F2AB7F0}" type="pres">
      <dgm:prSet presAssocID="{B67B967B-9F7E-49D6-9FBA-CBB2CCEBC9F9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5D7C4-8AE5-46B9-8BEF-DE1FF697F720}" type="pres">
      <dgm:prSet presAssocID="{B67B967B-9F7E-49D6-9FBA-CBB2CCEBC9F9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A91543-321C-4121-86A6-07DB5256061A}" type="pres">
      <dgm:prSet presAssocID="{4504E373-573A-4742-9245-DD718C9509B1}" presName="sp" presStyleCnt="0"/>
      <dgm:spPr/>
      <dgm:t>
        <a:bodyPr/>
        <a:lstStyle/>
        <a:p>
          <a:endParaRPr lang="cs-CZ"/>
        </a:p>
      </dgm:t>
    </dgm:pt>
    <dgm:pt modelId="{7BE6ADB1-9B21-49D4-AC36-2EE12FFE2D45}" type="pres">
      <dgm:prSet presAssocID="{7B4FF0F2-89F3-4001-BF0E-49505410FC9A}" presName="linNode" presStyleCnt="0"/>
      <dgm:spPr/>
      <dgm:t>
        <a:bodyPr/>
        <a:lstStyle/>
        <a:p>
          <a:endParaRPr lang="cs-CZ"/>
        </a:p>
      </dgm:t>
    </dgm:pt>
    <dgm:pt modelId="{842DD3D3-11C3-484A-A899-B72B0CD39060}" type="pres">
      <dgm:prSet presAssocID="{7B4FF0F2-89F3-4001-BF0E-49505410FC9A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94BB9A-C5D6-470E-A53C-E2C51A10A113}" type="pres">
      <dgm:prSet presAssocID="{7B4FF0F2-89F3-4001-BF0E-49505410FC9A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4470F-E8EA-44DA-ADD5-AE3F60529331}" type="pres">
      <dgm:prSet presAssocID="{37283FE3-02C3-4EFD-B263-9379694656E9}" presName="sp" presStyleCnt="0"/>
      <dgm:spPr/>
      <dgm:t>
        <a:bodyPr/>
        <a:lstStyle/>
        <a:p>
          <a:endParaRPr lang="cs-CZ"/>
        </a:p>
      </dgm:t>
    </dgm:pt>
    <dgm:pt modelId="{01CCBEB3-97E9-42A7-824A-87E7D9B644D7}" type="pres">
      <dgm:prSet presAssocID="{F6BA1898-6F82-4849-8E28-34FD15727411}" presName="linNode" presStyleCnt="0"/>
      <dgm:spPr/>
      <dgm:t>
        <a:bodyPr/>
        <a:lstStyle/>
        <a:p>
          <a:endParaRPr lang="cs-CZ"/>
        </a:p>
      </dgm:t>
    </dgm:pt>
    <dgm:pt modelId="{38BCAFEC-40FD-4B9C-94F8-9EA8F8789318}" type="pres">
      <dgm:prSet presAssocID="{F6BA1898-6F82-4849-8E28-34FD15727411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37AAB-6D58-4D03-AB85-14C5884C8CF8}" type="pres">
      <dgm:prSet presAssocID="{F6BA1898-6F82-4849-8E28-34FD15727411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B82B0A-5454-4655-B342-BEF43077D6CD}" type="pres">
      <dgm:prSet presAssocID="{161E8C21-7EB0-4D3C-9A04-7896FE5AE7C5}" presName="sp" presStyleCnt="0"/>
      <dgm:spPr/>
      <dgm:t>
        <a:bodyPr/>
        <a:lstStyle/>
        <a:p>
          <a:endParaRPr lang="cs-CZ"/>
        </a:p>
      </dgm:t>
    </dgm:pt>
    <dgm:pt modelId="{1B4C6B2C-C4EE-41EE-901A-3EB8462FF2AF}" type="pres">
      <dgm:prSet presAssocID="{5A5D8CAD-1D7C-4138-96F0-D8900A09730F}" presName="linNode" presStyleCnt="0"/>
      <dgm:spPr/>
      <dgm:t>
        <a:bodyPr/>
        <a:lstStyle/>
        <a:p>
          <a:endParaRPr lang="cs-CZ"/>
        </a:p>
      </dgm:t>
    </dgm:pt>
    <dgm:pt modelId="{F673CB94-0DCA-40E3-9D2C-076E1A7F8DD0}" type="pres">
      <dgm:prSet presAssocID="{5A5D8CAD-1D7C-4138-96F0-D8900A09730F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D26F89-75F9-49D6-956B-8903E54A10A5}" type="pres">
      <dgm:prSet presAssocID="{5A5D8CAD-1D7C-4138-96F0-D8900A09730F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6C66D6-7944-437E-92C6-0D6593051B40}" type="pres">
      <dgm:prSet presAssocID="{618A390A-7570-4B31-82B3-67B5B93CE9CA}" presName="sp" presStyleCnt="0"/>
      <dgm:spPr/>
      <dgm:t>
        <a:bodyPr/>
        <a:lstStyle/>
        <a:p>
          <a:endParaRPr lang="cs-CZ"/>
        </a:p>
      </dgm:t>
    </dgm:pt>
    <dgm:pt modelId="{7AB441A2-5D36-4CF6-816D-3A49D6B25E24}" type="pres">
      <dgm:prSet presAssocID="{8E04BB78-A44A-45DD-B53C-F5242E4F2CBA}" presName="linNode" presStyleCnt="0"/>
      <dgm:spPr/>
      <dgm:t>
        <a:bodyPr/>
        <a:lstStyle/>
        <a:p>
          <a:endParaRPr lang="cs-CZ"/>
        </a:p>
      </dgm:t>
    </dgm:pt>
    <dgm:pt modelId="{51F4F19C-4DB7-4F1C-B514-A2C814DE205E}" type="pres">
      <dgm:prSet presAssocID="{8E04BB78-A44A-45DD-B53C-F5242E4F2CBA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92E0A8-6540-4DCF-A484-DB8A08F8136F}" type="pres">
      <dgm:prSet presAssocID="{8E04BB78-A44A-45DD-B53C-F5242E4F2CBA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B9FA2A-34B6-4873-9987-A2FECFBC15CC}" srcId="{F6BA1898-6F82-4849-8E28-34FD15727411}" destId="{E996AB48-BB9F-4F33-BD24-60F53189EE35}" srcOrd="0" destOrd="0" parTransId="{EA20287C-FED5-428C-B28C-94F97F8EED5E}" sibTransId="{0A9692DB-47A7-4AA5-AC35-130D1253D482}"/>
    <dgm:cxn modelId="{B9AA6E95-3945-4D7B-A418-25D067CABF98}" srcId="{1994CD77-B576-4D57-A1B8-D2D4CFBBA4A1}" destId="{AB976D74-938C-4A35-93E0-012E6111DCE9}" srcOrd="0" destOrd="0" parTransId="{99B8FE06-D4D9-41A5-8B8C-5E0841926938}" sibTransId="{6BE3CDD5-2943-4896-A836-E1D5E1A90D89}"/>
    <dgm:cxn modelId="{8D4F601C-3E53-4DF6-B471-2AC830A6451B}" type="presOf" srcId="{E996AB48-BB9F-4F33-BD24-60F53189EE35}" destId="{38037AAB-6D58-4D03-AB85-14C5884C8CF8}" srcOrd="0" destOrd="0" presId="urn:microsoft.com/office/officeart/2005/8/layout/vList5"/>
    <dgm:cxn modelId="{E3CE9152-4CD8-4DF0-A7B8-5703E6D20A3D}" srcId="{1994CD77-B576-4D57-A1B8-D2D4CFBBA4A1}" destId="{7B4FF0F2-89F3-4001-BF0E-49505410FC9A}" srcOrd="2" destOrd="0" parTransId="{588EB3EA-3EA7-402B-88D6-A4343E1EC7D9}" sibTransId="{37283FE3-02C3-4EFD-B263-9379694656E9}"/>
    <dgm:cxn modelId="{BBB67234-74A8-43DC-BA0C-C2266203B0A7}" srcId="{8E04BB78-A44A-45DD-B53C-F5242E4F2CBA}" destId="{BAB904E9-9790-458D-BA9E-C315B714390D}" srcOrd="1" destOrd="0" parTransId="{EB8E5690-82CC-4D63-9330-9E6FA4CE572F}" sibTransId="{23F8FA01-12D4-49BE-B2E4-C8B647047399}"/>
    <dgm:cxn modelId="{9B9D8212-AC87-4853-9DE2-7BFB1C025944}" srcId="{B67B967B-9F7E-49D6-9FBA-CBB2CCEBC9F9}" destId="{77161DC9-5E8B-44F1-802B-0FAB4664CB98}" srcOrd="1" destOrd="0" parTransId="{63D4B682-CAA1-4059-B243-B88CCE0E9C2F}" sibTransId="{B81E5966-43B7-4389-BF55-7FA34E5E05EA}"/>
    <dgm:cxn modelId="{2F38ADC2-22DC-4218-A246-D6CC5EC9EAC7}" type="presOf" srcId="{89FD03D8-6BB0-40E9-BC44-91CF82AC429D}" destId="{D8D26F89-75F9-49D6-956B-8903E54A10A5}" srcOrd="0" destOrd="0" presId="urn:microsoft.com/office/officeart/2005/8/layout/vList5"/>
    <dgm:cxn modelId="{137E4C63-945D-4EB1-ABB2-43F8A1B7455A}" srcId="{1994CD77-B576-4D57-A1B8-D2D4CFBBA4A1}" destId="{8E04BB78-A44A-45DD-B53C-F5242E4F2CBA}" srcOrd="5" destOrd="0" parTransId="{87D4004D-099C-492F-AA0D-32C3FF1E63C2}" sibTransId="{95596F59-85F1-402B-8FA3-DC3ED1C111D1}"/>
    <dgm:cxn modelId="{FC159869-939D-40BA-B5B1-35413226B5F3}" srcId="{5A5D8CAD-1D7C-4138-96F0-D8900A09730F}" destId="{89FD03D8-6BB0-40E9-BC44-91CF82AC429D}" srcOrd="0" destOrd="0" parTransId="{425172A3-3F21-42F1-818A-2BB6CAC16249}" sibTransId="{4D571396-3AAB-498D-A5BE-A52E1BC41C6B}"/>
    <dgm:cxn modelId="{5F240A09-439A-43F1-9027-0FF49C356DA9}" type="presOf" srcId="{4F262C8D-311F-47CA-8976-0EF17146E96D}" destId="{38037AAB-6D58-4D03-AB85-14C5884C8CF8}" srcOrd="0" destOrd="1" presId="urn:microsoft.com/office/officeart/2005/8/layout/vList5"/>
    <dgm:cxn modelId="{CD413282-8960-4382-9CC2-F7B683BA915E}" type="presOf" srcId="{77161DC9-5E8B-44F1-802B-0FAB4664CB98}" destId="{7E45D7C4-8AE5-46B9-8BEF-DE1FF697F720}" srcOrd="0" destOrd="1" presId="urn:microsoft.com/office/officeart/2005/8/layout/vList5"/>
    <dgm:cxn modelId="{B32BB4E8-A022-4E57-8A26-BCE4CCB77E2D}" type="presOf" srcId="{7B4FF0F2-89F3-4001-BF0E-49505410FC9A}" destId="{842DD3D3-11C3-484A-A899-B72B0CD39060}" srcOrd="0" destOrd="0" presId="urn:microsoft.com/office/officeart/2005/8/layout/vList5"/>
    <dgm:cxn modelId="{F19278BA-DA84-486D-BA69-3E249E9DCDA1}" type="presOf" srcId="{AB976D74-938C-4A35-93E0-012E6111DCE9}" destId="{8E2E4289-A09C-4570-88B3-F985AC81DD16}" srcOrd="0" destOrd="0" presId="urn:microsoft.com/office/officeart/2005/8/layout/vList5"/>
    <dgm:cxn modelId="{EED1DBAF-1486-4786-97EC-D1188A61ECCB}" srcId="{7B4FF0F2-89F3-4001-BF0E-49505410FC9A}" destId="{4E13B2F8-CA62-41EC-A81C-E178F962A0E4}" srcOrd="0" destOrd="0" parTransId="{55869F5A-A673-4F48-A7DD-B2DE0B0997E7}" sibTransId="{ADBB77A8-496E-4EE0-87B3-0B4CC0F4BBF2}"/>
    <dgm:cxn modelId="{8DE11A44-1F67-4F58-AD53-ED6BD0126DBD}" type="presOf" srcId="{F6BA1898-6F82-4849-8E28-34FD15727411}" destId="{38BCAFEC-40FD-4B9C-94F8-9EA8F8789318}" srcOrd="0" destOrd="0" presId="urn:microsoft.com/office/officeart/2005/8/layout/vList5"/>
    <dgm:cxn modelId="{FEE02A05-023B-458C-874E-2C3FF1761748}" srcId="{F6BA1898-6F82-4849-8E28-34FD15727411}" destId="{4F262C8D-311F-47CA-8976-0EF17146E96D}" srcOrd="1" destOrd="0" parTransId="{A297ADDC-871C-4B57-B694-FE90E9591C30}" sibTransId="{62009EDE-0969-4F50-96C8-BB9B3A9A2BC7}"/>
    <dgm:cxn modelId="{05B9C36D-36B9-4093-A07A-AB2DB4559054}" type="presOf" srcId="{B67B967B-9F7E-49D6-9FBA-CBB2CCEBC9F9}" destId="{9EAF7E64-19AB-448C-B917-174F3F2AB7F0}" srcOrd="0" destOrd="0" presId="urn:microsoft.com/office/officeart/2005/8/layout/vList5"/>
    <dgm:cxn modelId="{4A04A23A-BE7F-409E-8F3A-950594DEE7B5}" type="presOf" srcId="{BAB904E9-9790-458D-BA9E-C315B714390D}" destId="{5592E0A8-6540-4DCF-A484-DB8A08F8136F}" srcOrd="0" destOrd="1" presId="urn:microsoft.com/office/officeart/2005/8/layout/vList5"/>
    <dgm:cxn modelId="{04ED68E9-3926-448B-BA0B-74ACE1666914}" type="presOf" srcId="{5A5D8CAD-1D7C-4138-96F0-D8900A09730F}" destId="{F673CB94-0DCA-40E3-9D2C-076E1A7F8DD0}" srcOrd="0" destOrd="0" presId="urn:microsoft.com/office/officeart/2005/8/layout/vList5"/>
    <dgm:cxn modelId="{539DA672-EF16-4D2A-8925-CD41E8DDAF54}" srcId="{1994CD77-B576-4D57-A1B8-D2D4CFBBA4A1}" destId="{B67B967B-9F7E-49D6-9FBA-CBB2CCEBC9F9}" srcOrd="1" destOrd="0" parTransId="{B0BCF9A3-C650-4152-9E68-428753D4309D}" sibTransId="{4504E373-573A-4742-9245-DD718C9509B1}"/>
    <dgm:cxn modelId="{66C615E1-3630-4BDB-B89B-63B79372E76D}" srcId="{AB976D74-938C-4A35-93E0-012E6111DCE9}" destId="{A0E1382E-7CBC-43F8-9876-EBAC3EB9E9C7}" srcOrd="0" destOrd="0" parTransId="{17A00420-7457-4C6C-AAD3-58E274E4B2AF}" sibTransId="{51346A5E-5967-4E1E-AE28-076BB646B3FB}"/>
    <dgm:cxn modelId="{2E49ADDF-3012-4CA0-82D1-D75CE574D11F}" srcId="{1994CD77-B576-4D57-A1B8-D2D4CFBBA4A1}" destId="{5A5D8CAD-1D7C-4138-96F0-D8900A09730F}" srcOrd="4" destOrd="0" parTransId="{5A4B91A8-67EE-44B1-89DB-A4FC835AD27A}" sibTransId="{618A390A-7570-4B31-82B3-67B5B93CE9CA}"/>
    <dgm:cxn modelId="{DBCE7ADD-8DFD-4092-ABAD-FCF7136C7734}" type="presOf" srcId="{8E04BB78-A44A-45DD-B53C-F5242E4F2CBA}" destId="{51F4F19C-4DB7-4F1C-B514-A2C814DE205E}" srcOrd="0" destOrd="0" presId="urn:microsoft.com/office/officeart/2005/8/layout/vList5"/>
    <dgm:cxn modelId="{E93895BE-0F1F-4FE3-9399-DFF9C6586FF6}" srcId="{7B4FF0F2-89F3-4001-BF0E-49505410FC9A}" destId="{0E7CECF6-79F6-4CDC-BAEB-4D2B19820489}" srcOrd="1" destOrd="0" parTransId="{5A02B7E6-9930-46C4-8E27-F8E2D434DE18}" sibTransId="{14606178-9538-4849-A0B8-96F01899BF7C}"/>
    <dgm:cxn modelId="{52C3D2E8-7F52-4361-8FD2-C9DE386838AB}" type="presOf" srcId="{73919B51-06D8-4CE1-A7BD-3792FB29F125}" destId="{7E45D7C4-8AE5-46B9-8BEF-DE1FF697F720}" srcOrd="0" destOrd="0" presId="urn:microsoft.com/office/officeart/2005/8/layout/vList5"/>
    <dgm:cxn modelId="{98A96C8E-397E-4EFC-B861-C44065D2B771}" type="presOf" srcId="{1A796436-19A4-43B2-B45A-3155C384AF2D}" destId="{5592E0A8-6540-4DCF-A484-DB8A08F8136F}" srcOrd="0" destOrd="0" presId="urn:microsoft.com/office/officeart/2005/8/layout/vList5"/>
    <dgm:cxn modelId="{ED2FC275-8373-49D3-984F-34492013C426}" srcId="{1994CD77-B576-4D57-A1B8-D2D4CFBBA4A1}" destId="{F6BA1898-6F82-4849-8E28-34FD15727411}" srcOrd="3" destOrd="0" parTransId="{530E7E8A-108B-4E50-9542-A0E5DB16CB2E}" sibTransId="{161E8C21-7EB0-4D3C-9A04-7896FE5AE7C5}"/>
    <dgm:cxn modelId="{AE4CFF8E-28E0-40A4-9302-6B8B844E1A6B}" type="presOf" srcId="{A0E1382E-7CBC-43F8-9876-EBAC3EB9E9C7}" destId="{9D724566-4BD4-43C9-BD96-A705B9F5437D}" srcOrd="0" destOrd="0" presId="urn:microsoft.com/office/officeart/2005/8/layout/vList5"/>
    <dgm:cxn modelId="{6665A209-6D83-4277-9657-FDDD18816A46}" type="presOf" srcId="{4E13B2F8-CA62-41EC-A81C-E178F962A0E4}" destId="{C694BB9A-C5D6-470E-A53C-E2C51A10A113}" srcOrd="0" destOrd="0" presId="urn:microsoft.com/office/officeart/2005/8/layout/vList5"/>
    <dgm:cxn modelId="{082CB1E6-FE28-4D90-A397-25EE8829C3FC}" type="presOf" srcId="{1994CD77-B576-4D57-A1B8-D2D4CFBBA4A1}" destId="{B04F1DFB-16E6-42BE-97F2-0267D2B9CA8A}" srcOrd="0" destOrd="0" presId="urn:microsoft.com/office/officeart/2005/8/layout/vList5"/>
    <dgm:cxn modelId="{F0EF03CB-34EC-41A7-8CBB-9151EC0E490F}" srcId="{B67B967B-9F7E-49D6-9FBA-CBB2CCEBC9F9}" destId="{73919B51-06D8-4CE1-A7BD-3792FB29F125}" srcOrd="0" destOrd="0" parTransId="{401BDD38-867A-48DC-AAC9-578337BEF28A}" sibTransId="{733344D6-F793-4511-A20C-12FBD3B318C9}"/>
    <dgm:cxn modelId="{D89DE28B-C8DB-4B2D-9A84-00C1916EF615}" type="presOf" srcId="{0E7CECF6-79F6-4CDC-BAEB-4D2B19820489}" destId="{C694BB9A-C5D6-470E-A53C-E2C51A10A113}" srcOrd="0" destOrd="1" presId="urn:microsoft.com/office/officeart/2005/8/layout/vList5"/>
    <dgm:cxn modelId="{9EC8CD14-0DD3-4338-8E39-445A7BFB5652}" srcId="{8E04BB78-A44A-45DD-B53C-F5242E4F2CBA}" destId="{1A796436-19A4-43B2-B45A-3155C384AF2D}" srcOrd="0" destOrd="0" parTransId="{3021FC05-54BD-4471-9DB9-538EC69D162A}" sibTransId="{C59DD539-AF78-487D-AF88-6C5509FCA6F5}"/>
    <dgm:cxn modelId="{2E5C51D0-5455-4D52-9CE3-DA5D2E19D409}" type="presParOf" srcId="{B04F1DFB-16E6-42BE-97F2-0267D2B9CA8A}" destId="{ECEBEBFA-FDCC-4B02-96E4-67328F2F215E}" srcOrd="0" destOrd="0" presId="urn:microsoft.com/office/officeart/2005/8/layout/vList5"/>
    <dgm:cxn modelId="{4E632DF0-8AD8-4476-B52A-1A28B666C018}" type="presParOf" srcId="{ECEBEBFA-FDCC-4B02-96E4-67328F2F215E}" destId="{8E2E4289-A09C-4570-88B3-F985AC81DD16}" srcOrd="0" destOrd="0" presId="urn:microsoft.com/office/officeart/2005/8/layout/vList5"/>
    <dgm:cxn modelId="{17CF5036-33B7-4BD7-8C5C-9D217C35E414}" type="presParOf" srcId="{ECEBEBFA-FDCC-4B02-96E4-67328F2F215E}" destId="{9D724566-4BD4-43C9-BD96-A705B9F5437D}" srcOrd="1" destOrd="0" presId="urn:microsoft.com/office/officeart/2005/8/layout/vList5"/>
    <dgm:cxn modelId="{29E90511-3771-4467-B0BF-EB160EE28130}" type="presParOf" srcId="{B04F1DFB-16E6-42BE-97F2-0267D2B9CA8A}" destId="{B0534E4B-FE20-4410-B935-73B974411EAA}" srcOrd="1" destOrd="0" presId="urn:microsoft.com/office/officeart/2005/8/layout/vList5"/>
    <dgm:cxn modelId="{DEEAD1A6-AA5D-45F6-9825-7DCFA2B95248}" type="presParOf" srcId="{B04F1DFB-16E6-42BE-97F2-0267D2B9CA8A}" destId="{4E6A8A8D-D5FE-4376-A8B9-41E1A21671C1}" srcOrd="2" destOrd="0" presId="urn:microsoft.com/office/officeart/2005/8/layout/vList5"/>
    <dgm:cxn modelId="{77A826FD-33AE-46CF-8CE1-C2BBBC3BB31F}" type="presParOf" srcId="{4E6A8A8D-D5FE-4376-A8B9-41E1A21671C1}" destId="{9EAF7E64-19AB-448C-B917-174F3F2AB7F0}" srcOrd="0" destOrd="0" presId="urn:microsoft.com/office/officeart/2005/8/layout/vList5"/>
    <dgm:cxn modelId="{B27F3C3E-984F-40B0-876A-0F1876E5E202}" type="presParOf" srcId="{4E6A8A8D-D5FE-4376-A8B9-41E1A21671C1}" destId="{7E45D7C4-8AE5-46B9-8BEF-DE1FF697F720}" srcOrd="1" destOrd="0" presId="urn:microsoft.com/office/officeart/2005/8/layout/vList5"/>
    <dgm:cxn modelId="{43599944-DC3A-4B2A-BCF6-915C7EA41966}" type="presParOf" srcId="{B04F1DFB-16E6-42BE-97F2-0267D2B9CA8A}" destId="{0EA91543-321C-4121-86A6-07DB5256061A}" srcOrd="3" destOrd="0" presId="urn:microsoft.com/office/officeart/2005/8/layout/vList5"/>
    <dgm:cxn modelId="{08F1CE97-5123-49AC-B3EC-E9823FA7A44E}" type="presParOf" srcId="{B04F1DFB-16E6-42BE-97F2-0267D2B9CA8A}" destId="{7BE6ADB1-9B21-49D4-AC36-2EE12FFE2D45}" srcOrd="4" destOrd="0" presId="urn:microsoft.com/office/officeart/2005/8/layout/vList5"/>
    <dgm:cxn modelId="{60E737BA-C2FD-41AD-92D0-21027D4790A6}" type="presParOf" srcId="{7BE6ADB1-9B21-49D4-AC36-2EE12FFE2D45}" destId="{842DD3D3-11C3-484A-A899-B72B0CD39060}" srcOrd="0" destOrd="0" presId="urn:microsoft.com/office/officeart/2005/8/layout/vList5"/>
    <dgm:cxn modelId="{D595D328-87EE-4550-A138-C7986AADEC26}" type="presParOf" srcId="{7BE6ADB1-9B21-49D4-AC36-2EE12FFE2D45}" destId="{C694BB9A-C5D6-470E-A53C-E2C51A10A113}" srcOrd="1" destOrd="0" presId="urn:microsoft.com/office/officeart/2005/8/layout/vList5"/>
    <dgm:cxn modelId="{C4239282-6E43-4AAD-99B0-7750CA817DAB}" type="presParOf" srcId="{B04F1DFB-16E6-42BE-97F2-0267D2B9CA8A}" destId="{F2E4470F-E8EA-44DA-ADD5-AE3F60529331}" srcOrd="5" destOrd="0" presId="urn:microsoft.com/office/officeart/2005/8/layout/vList5"/>
    <dgm:cxn modelId="{75D2AC58-2BD8-4A5E-9C6A-58F7EAFE6CB0}" type="presParOf" srcId="{B04F1DFB-16E6-42BE-97F2-0267D2B9CA8A}" destId="{01CCBEB3-97E9-42A7-824A-87E7D9B644D7}" srcOrd="6" destOrd="0" presId="urn:microsoft.com/office/officeart/2005/8/layout/vList5"/>
    <dgm:cxn modelId="{70B2D359-4C2E-4377-BC68-21E76700E00D}" type="presParOf" srcId="{01CCBEB3-97E9-42A7-824A-87E7D9B644D7}" destId="{38BCAFEC-40FD-4B9C-94F8-9EA8F8789318}" srcOrd="0" destOrd="0" presId="urn:microsoft.com/office/officeart/2005/8/layout/vList5"/>
    <dgm:cxn modelId="{62AA2D79-CBB9-4D3A-A4B8-4BBFEA486668}" type="presParOf" srcId="{01CCBEB3-97E9-42A7-824A-87E7D9B644D7}" destId="{38037AAB-6D58-4D03-AB85-14C5884C8CF8}" srcOrd="1" destOrd="0" presId="urn:microsoft.com/office/officeart/2005/8/layout/vList5"/>
    <dgm:cxn modelId="{8106D6AE-102D-4F6A-B887-C9F911FA7193}" type="presParOf" srcId="{B04F1DFB-16E6-42BE-97F2-0267D2B9CA8A}" destId="{D0B82B0A-5454-4655-B342-BEF43077D6CD}" srcOrd="7" destOrd="0" presId="urn:microsoft.com/office/officeart/2005/8/layout/vList5"/>
    <dgm:cxn modelId="{F7F450C6-EA13-4287-8FE7-247BDFAA6E7A}" type="presParOf" srcId="{B04F1DFB-16E6-42BE-97F2-0267D2B9CA8A}" destId="{1B4C6B2C-C4EE-41EE-901A-3EB8462FF2AF}" srcOrd="8" destOrd="0" presId="urn:microsoft.com/office/officeart/2005/8/layout/vList5"/>
    <dgm:cxn modelId="{F7F15EED-6043-4101-837F-4417C0E9F439}" type="presParOf" srcId="{1B4C6B2C-C4EE-41EE-901A-3EB8462FF2AF}" destId="{F673CB94-0DCA-40E3-9D2C-076E1A7F8DD0}" srcOrd="0" destOrd="0" presId="urn:microsoft.com/office/officeart/2005/8/layout/vList5"/>
    <dgm:cxn modelId="{BAC89EF0-B62C-49EC-8EAD-CFA377186144}" type="presParOf" srcId="{1B4C6B2C-C4EE-41EE-901A-3EB8462FF2AF}" destId="{D8D26F89-75F9-49D6-956B-8903E54A10A5}" srcOrd="1" destOrd="0" presId="urn:microsoft.com/office/officeart/2005/8/layout/vList5"/>
    <dgm:cxn modelId="{21F57479-EF12-4353-B093-FAADC08BEB6C}" type="presParOf" srcId="{B04F1DFB-16E6-42BE-97F2-0267D2B9CA8A}" destId="{E86C66D6-7944-437E-92C6-0D6593051B40}" srcOrd="9" destOrd="0" presId="urn:microsoft.com/office/officeart/2005/8/layout/vList5"/>
    <dgm:cxn modelId="{4A855CBE-CA00-4C74-9056-6AE89B8F80DD}" type="presParOf" srcId="{B04F1DFB-16E6-42BE-97F2-0267D2B9CA8A}" destId="{7AB441A2-5D36-4CF6-816D-3A49D6B25E24}" srcOrd="10" destOrd="0" presId="urn:microsoft.com/office/officeart/2005/8/layout/vList5"/>
    <dgm:cxn modelId="{F57A994E-8DC5-423A-B9F6-B589EBF4E9F9}" type="presParOf" srcId="{7AB441A2-5D36-4CF6-816D-3A49D6B25E24}" destId="{51F4F19C-4DB7-4F1C-B514-A2C814DE205E}" srcOrd="0" destOrd="0" presId="urn:microsoft.com/office/officeart/2005/8/layout/vList5"/>
    <dgm:cxn modelId="{A8C0C3B3-BBBB-4E5C-9AC1-6B27155B8854}" type="presParOf" srcId="{7AB441A2-5D36-4CF6-816D-3A49D6B25E24}" destId="{5592E0A8-6540-4DCF-A484-DB8A08F8136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24566-4BD4-43C9-BD96-A705B9F5437D}">
      <dsp:nvSpPr>
        <dsp:cNvPr id="0" name=""/>
        <dsp:cNvSpPr/>
      </dsp:nvSpPr>
      <dsp:spPr>
        <a:xfrm rot="5400000">
          <a:off x="4766227" y="-1998617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Úvod</a:t>
          </a:r>
          <a:r>
            <a:rPr lang="cs-CZ" sz="3500" kern="1200" dirty="0" smtClean="0"/>
            <a:t> </a:t>
          </a:r>
          <a:endParaRPr lang="cs-CZ" sz="3500" kern="1200" dirty="0"/>
        </a:p>
      </dsp:txBody>
      <dsp:txXfrm rot="-5400000">
        <a:off x="2688336" y="109710"/>
        <a:ext cx="4748828" cy="562609"/>
      </dsp:txXfrm>
    </dsp:sp>
    <dsp:sp modelId="{8E2E4289-A09C-4570-88B3-F985AC81DD16}">
      <dsp:nvSpPr>
        <dsp:cNvPr id="0" name=""/>
        <dsp:cNvSpPr/>
      </dsp:nvSpPr>
      <dsp:spPr>
        <a:xfrm>
          <a:off x="0" y="1338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 </a:t>
          </a:r>
          <a:endParaRPr lang="cs-CZ" sz="1800" kern="1200" dirty="0"/>
        </a:p>
      </dsp:txBody>
      <dsp:txXfrm>
        <a:off x="38045" y="39383"/>
        <a:ext cx="2612246" cy="703261"/>
      </dsp:txXfrm>
    </dsp:sp>
    <dsp:sp modelId="{7E45D7C4-8AE5-46B9-8BEF-DE1FF697F720}">
      <dsp:nvSpPr>
        <dsp:cNvPr id="0" name=""/>
        <dsp:cNvSpPr/>
      </dsp:nvSpPr>
      <dsp:spPr>
        <a:xfrm rot="5400000">
          <a:off x="4766227" y="-1180298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pomocí IT spojí části obličeje s jejich názvy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Postupně se spojí název s částí obličeje pomocí šipky</a:t>
          </a:r>
          <a:endParaRPr lang="cs-CZ" sz="1200" kern="1200" dirty="0"/>
        </a:p>
      </dsp:txBody>
      <dsp:txXfrm rot="-5400000">
        <a:off x="2688336" y="928029"/>
        <a:ext cx="4748828" cy="562609"/>
      </dsp:txXfrm>
    </dsp:sp>
    <dsp:sp modelId="{9EAF7E64-19AB-448C-B917-174F3F2AB7F0}">
      <dsp:nvSpPr>
        <dsp:cNvPr id="0" name=""/>
        <dsp:cNvSpPr/>
      </dsp:nvSpPr>
      <dsp:spPr>
        <a:xfrm>
          <a:off x="0" y="819657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 </a:t>
          </a:r>
          <a:endParaRPr lang="cs-CZ" sz="1800" kern="1200" dirty="0"/>
        </a:p>
      </dsp:txBody>
      <dsp:txXfrm>
        <a:off x="38045" y="857702"/>
        <a:ext cx="2612246" cy="703261"/>
      </dsp:txXfrm>
    </dsp:sp>
    <dsp:sp modelId="{C694BB9A-C5D6-470E-A53C-E2C51A10A113}">
      <dsp:nvSpPr>
        <dsp:cNvPr id="0" name=""/>
        <dsp:cNvSpPr/>
      </dsp:nvSpPr>
      <dsp:spPr>
        <a:xfrm rot="5400000">
          <a:off x="4766227" y="-361979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postupně zaškrtnou zda je tvrzení správné či ne 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Pro kontrolu se zvýrazní správná odpověď </a:t>
          </a:r>
          <a:endParaRPr lang="cs-CZ" sz="1200" kern="1200" dirty="0"/>
        </a:p>
      </dsp:txBody>
      <dsp:txXfrm rot="-5400000">
        <a:off x="2688336" y="1746348"/>
        <a:ext cx="4748828" cy="562609"/>
      </dsp:txXfrm>
    </dsp:sp>
    <dsp:sp modelId="{842DD3D3-11C3-484A-A899-B72B0CD39060}">
      <dsp:nvSpPr>
        <dsp:cNvPr id="0" name=""/>
        <dsp:cNvSpPr/>
      </dsp:nvSpPr>
      <dsp:spPr>
        <a:xfrm>
          <a:off x="0" y="1637977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  </a:t>
          </a:r>
          <a:endParaRPr lang="cs-CZ" sz="1800" kern="1200" dirty="0"/>
        </a:p>
      </dsp:txBody>
      <dsp:txXfrm>
        <a:off x="38045" y="1676022"/>
        <a:ext cx="2612246" cy="703261"/>
      </dsp:txXfrm>
    </dsp:sp>
    <dsp:sp modelId="{38037AAB-6D58-4D03-AB85-14C5884C8CF8}">
      <dsp:nvSpPr>
        <dsp:cNvPr id="0" name=""/>
        <dsp:cNvSpPr/>
      </dsp:nvSpPr>
      <dsp:spPr>
        <a:xfrm rot="5400000">
          <a:off x="4766227" y="456340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podle toho co jim zvíře na obrázku popisuje určují části jeho obličeje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Postupně se doplní správné informace</a:t>
          </a:r>
          <a:endParaRPr lang="cs-CZ" sz="1200" kern="1200" dirty="0"/>
        </a:p>
      </dsp:txBody>
      <dsp:txXfrm rot="-5400000">
        <a:off x="2688336" y="2564667"/>
        <a:ext cx="4748828" cy="562609"/>
      </dsp:txXfrm>
    </dsp:sp>
    <dsp:sp modelId="{38BCAFEC-40FD-4B9C-94F8-9EA8F8789318}">
      <dsp:nvSpPr>
        <dsp:cNvPr id="0" name=""/>
        <dsp:cNvSpPr/>
      </dsp:nvSpPr>
      <dsp:spPr>
        <a:xfrm>
          <a:off x="0" y="2456296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045" y="2494341"/>
        <a:ext cx="2612246" cy="703261"/>
      </dsp:txXfrm>
    </dsp:sp>
    <dsp:sp modelId="{D8D26F89-75F9-49D6-956B-8903E54A10A5}">
      <dsp:nvSpPr>
        <dsp:cNvPr id="0" name=""/>
        <dsp:cNvSpPr/>
      </dsp:nvSpPr>
      <dsp:spPr>
        <a:xfrm rot="5400000">
          <a:off x="4766227" y="1274659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Viz snímek 4</a:t>
          </a:r>
          <a:endParaRPr lang="cs-CZ" sz="1200" kern="1200" dirty="0"/>
        </a:p>
      </dsp:txBody>
      <dsp:txXfrm rot="-5400000">
        <a:off x="2688336" y="3382986"/>
        <a:ext cx="4748828" cy="562609"/>
      </dsp:txXfrm>
    </dsp:sp>
    <dsp:sp modelId="{F673CB94-0DCA-40E3-9D2C-076E1A7F8DD0}">
      <dsp:nvSpPr>
        <dsp:cNvPr id="0" name=""/>
        <dsp:cNvSpPr/>
      </dsp:nvSpPr>
      <dsp:spPr>
        <a:xfrm>
          <a:off x="0" y="3274615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  <a:endParaRPr lang="cs-CZ" sz="1800" kern="1200" dirty="0"/>
        </a:p>
      </dsp:txBody>
      <dsp:txXfrm>
        <a:off x="38045" y="3312660"/>
        <a:ext cx="2612246" cy="703261"/>
      </dsp:txXfrm>
    </dsp:sp>
    <dsp:sp modelId="{5592E0A8-6540-4DCF-A484-DB8A08F8136F}">
      <dsp:nvSpPr>
        <dsp:cNvPr id="0" name=""/>
        <dsp:cNvSpPr/>
      </dsp:nvSpPr>
      <dsp:spPr>
        <a:xfrm rot="5400000">
          <a:off x="4766227" y="2092978"/>
          <a:ext cx="623481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Otázka pro děti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Pouze ústní cvičení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	</a:t>
          </a:r>
          <a:endParaRPr lang="cs-CZ" sz="1200" kern="1200" dirty="0"/>
        </a:p>
      </dsp:txBody>
      <dsp:txXfrm rot="-5400000">
        <a:off x="2688336" y="4201305"/>
        <a:ext cx="4748828" cy="562609"/>
      </dsp:txXfrm>
    </dsp:sp>
    <dsp:sp modelId="{51F4F19C-4DB7-4F1C-B514-A2C814DE205E}">
      <dsp:nvSpPr>
        <dsp:cNvPr id="0" name=""/>
        <dsp:cNvSpPr/>
      </dsp:nvSpPr>
      <dsp:spPr>
        <a:xfrm>
          <a:off x="0" y="4092934"/>
          <a:ext cx="2688336" cy="7793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6</a:t>
          </a:r>
          <a:endParaRPr lang="cs-CZ" sz="1200" kern="1200" dirty="0"/>
        </a:p>
      </dsp:txBody>
      <dsp:txXfrm>
        <a:off x="38045" y="4130979"/>
        <a:ext cx="2612246" cy="703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ED0A748-0ECF-4567-85E7-429C17AA0B03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556E154-6873-461B-9C5C-A2FB9335E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3037872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VY_32_INOVACE_2A_13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Juice ITC" pitchFamily="82" charset="0"/>
              </a:rPr>
              <a:t>MY HEAD , MY FACE</a:t>
            </a:r>
            <a:endParaRPr lang="cs-CZ" sz="6000" b="1" dirty="0">
              <a:solidFill>
                <a:schemeClr val="accent2">
                  <a:lumMod val="60000"/>
                  <a:lumOff val="40000"/>
                </a:schemeClr>
              </a:solidFill>
              <a:latin typeface="Juice ITC" pitchFamily="82" charset="0"/>
            </a:endParaRPr>
          </a:p>
        </p:txBody>
      </p:sp>
      <p:pic>
        <p:nvPicPr>
          <p:cNvPr id="4" name="Zástupný symbol pro obsah 3" descr="MH90001976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16832"/>
            <a:ext cx="3379961" cy="3379961"/>
          </a:xfrm>
        </p:spPr>
      </p:pic>
      <p:sp>
        <p:nvSpPr>
          <p:cNvPr id="5" name="TextovéPole 4"/>
          <p:cNvSpPr txBox="1"/>
          <p:nvPr/>
        </p:nvSpPr>
        <p:spPr>
          <a:xfrm>
            <a:off x="6012160" y="1700808"/>
            <a:ext cx="172819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a</a:t>
            </a:r>
            <a:r>
              <a:rPr lang="cs-CZ" sz="2000" dirty="0" smtClean="0"/>
              <a:t> nose</a:t>
            </a:r>
          </a:p>
          <a:p>
            <a:endParaRPr lang="cs-CZ" sz="2000" dirty="0"/>
          </a:p>
          <a:p>
            <a:r>
              <a:rPr lang="cs-CZ" sz="2000" dirty="0" err="1" smtClean="0"/>
              <a:t>eyes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err="1" smtClean="0"/>
              <a:t>ears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a</a:t>
            </a:r>
            <a:r>
              <a:rPr lang="cs-CZ" sz="2000" dirty="0" smtClean="0"/>
              <a:t> </a:t>
            </a:r>
            <a:r>
              <a:rPr lang="cs-CZ" sz="2000" dirty="0" err="1" smtClean="0"/>
              <a:t>mouth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smtClean="0"/>
              <a:t>hair</a:t>
            </a:r>
            <a:r>
              <a:rPr lang="cs-CZ" sz="2000" dirty="0" smtClean="0"/>
              <a:t> </a:t>
            </a:r>
          </a:p>
          <a:p>
            <a:endParaRPr lang="cs-CZ" sz="2000" dirty="0"/>
          </a:p>
          <a:p>
            <a:r>
              <a:rPr lang="cs-CZ" sz="2000" dirty="0"/>
              <a:t>a</a:t>
            </a:r>
            <a:r>
              <a:rPr lang="cs-CZ" sz="2000" dirty="0" smtClean="0"/>
              <a:t> </a:t>
            </a:r>
            <a:r>
              <a:rPr lang="cs-CZ" sz="2000" dirty="0" err="1" smtClean="0"/>
              <a:t>face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a</a:t>
            </a:r>
            <a:r>
              <a:rPr lang="cs-CZ" sz="2000" dirty="0" smtClean="0"/>
              <a:t> </a:t>
            </a:r>
            <a:r>
              <a:rPr lang="cs-CZ" sz="2000" dirty="0" err="1" smtClean="0"/>
              <a:t>head</a:t>
            </a:r>
            <a:endParaRPr lang="cs-CZ" sz="20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907704" y="1988840"/>
            <a:ext cx="3816424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267744" y="2564904"/>
            <a:ext cx="367240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2483768" y="3140968"/>
            <a:ext cx="3456384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2051720" y="3429000"/>
            <a:ext cx="3816424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347864" y="3933056"/>
            <a:ext cx="266429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1475656" y="3356992"/>
            <a:ext cx="4464496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1835696" y="3933056"/>
            <a:ext cx="4032448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Juice ITC" pitchFamily="82" charset="0"/>
              </a:rPr>
              <a:t>YES OR NO</a:t>
            </a:r>
            <a:endParaRPr lang="cs-CZ" sz="4800" dirty="0">
              <a:latin typeface="Juice ITC" pitchFamily="82" charset="0"/>
            </a:endParaRPr>
          </a:p>
        </p:txBody>
      </p:sp>
      <p:pic>
        <p:nvPicPr>
          <p:cNvPr id="4" name="Zástupný symbol pro obsah 3" descr="MC900403997.WM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917575" cy="914860"/>
          </a:xfrm>
        </p:spPr>
      </p:pic>
      <p:sp>
        <p:nvSpPr>
          <p:cNvPr id="5" name="TextovéPole 4"/>
          <p:cNvSpPr txBox="1"/>
          <p:nvPr/>
        </p:nvSpPr>
        <p:spPr>
          <a:xfrm>
            <a:off x="2195736" y="177281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ear</a:t>
            </a:r>
            <a:r>
              <a:rPr lang="cs-CZ" dirty="0" smtClean="0"/>
              <a:t>.		</a:t>
            </a:r>
            <a:endParaRPr lang="cs-CZ" dirty="0"/>
          </a:p>
        </p:txBody>
      </p:sp>
      <p:pic>
        <p:nvPicPr>
          <p:cNvPr id="6" name="Obrázek 5" descr="MH9002901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492896"/>
            <a:ext cx="1187773" cy="118777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195736" y="285293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.		</a:t>
            </a:r>
            <a:endParaRPr lang="cs-CZ" dirty="0"/>
          </a:p>
        </p:txBody>
      </p:sp>
      <p:pic>
        <p:nvPicPr>
          <p:cNvPr id="8" name="Obrázek 7" descr="MH90023819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501008"/>
            <a:ext cx="1331789" cy="133178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67744" y="407707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ear</a:t>
            </a:r>
            <a:r>
              <a:rPr lang="cs-CZ" dirty="0" smtClean="0"/>
              <a:t>.		</a:t>
            </a:r>
            <a:endParaRPr lang="cs-CZ" dirty="0"/>
          </a:p>
        </p:txBody>
      </p:sp>
      <p:pic>
        <p:nvPicPr>
          <p:cNvPr id="10" name="Obrázek 9" descr="MH90002814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5013176"/>
            <a:ext cx="1331789" cy="133178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195736" y="5157192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eye</a:t>
            </a:r>
            <a:r>
              <a:rPr lang="cs-CZ" dirty="0" smtClean="0"/>
              <a:t>.		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716016" y="1700808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4716016" y="2708920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4716016" y="4005064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716016" y="5085184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YES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732240" y="1700808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732240" y="2708920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732240" y="4005064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732240" y="5085184"/>
            <a:ext cx="100811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7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Juice ITC" pitchFamily="82" charset="0"/>
              </a:rPr>
              <a:t>I </a:t>
            </a:r>
            <a:r>
              <a:rPr lang="cs-CZ" sz="4000" b="1" dirty="0" err="1" smtClean="0">
                <a:latin typeface="Juice ITC" pitchFamily="82" charset="0"/>
              </a:rPr>
              <a:t>am</a:t>
            </a:r>
            <a:r>
              <a:rPr lang="cs-CZ" sz="4000" b="1" dirty="0" smtClean="0">
                <a:latin typeface="Juice ITC" pitchFamily="82" charset="0"/>
              </a:rPr>
              <a:t> a </a:t>
            </a:r>
            <a:r>
              <a:rPr lang="cs-CZ" sz="4000" b="1" dirty="0" err="1" smtClean="0">
                <a:latin typeface="Juice ITC" pitchFamily="82" charset="0"/>
              </a:rPr>
              <a:t>cat</a:t>
            </a:r>
            <a:r>
              <a:rPr lang="cs-CZ" sz="4000" b="1" dirty="0" smtClean="0"/>
              <a:t>. </a:t>
            </a:r>
            <a:r>
              <a:rPr lang="cs-CZ" sz="4000" b="1" dirty="0" smtClean="0">
                <a:latin typeface="Juice ITC" pitchFamily="82" charset="0"/>
              </a:rPr>
              <a:t>My </a:t>
            </a:r>
            <a:r>
              <a:rPr lang="cs-CZ" sz="4000" b="1" dirty="0" err="1" smtClean="0">
                <a:latin typeface="Juice ITC" pitchFamily="82" charset="0"/>
              </a:rPr>
              <a:t>name</a:t>
            </a:r>
            <a:r>
              <a:rPr lang="cs-CZ" sz="4000" b="1" dirty="0" smtClean="0">
                <a:latin typeface="Juice ITC" pitchFamily="82" charset="0"/>
              </a:rPr>
              <a:t> </a:t>
            </a:r>
            <a:r>
              <a:rPr lang="cs-CZ" sz="4000" b="1" dirty="0" err="1" smtClean="0">
                <a:latin typeface="Juice ITC" pitchFamily="82" charset="0"/>
              </a:rPr>
              <a:t>is</a:t>
            </a:r>
            <a:r>
              <a:rPr lang="cs-CZ" sz="4000" b="1" dirty="0" smtClean="0">
                <a:latin typeface="Juice ITC" pitchFamily="82" charset="0"/>
              </a:rPr>
              <a:t> </a:t>
            </a:r>
            <a:r>
              <a:rPr lang="cs-CZ" sz="4000" b="1" dirty="0" err="1" smtClean="0">
                <a:latin typeface="Juice ITC" pitchFamily="82" charset="0"/>
              </a:rPr>
              <a:t>Liza</a:t>
            </a:r>
            <a:r>
              <a:rPr lang="cs-CZ" sz="4000" b="1" dirty="0" smtClean="0">
                <a:latin typeface="Juice ITC" pitchFamily="82" charset="0"/>
              </a:rPr>
              <a:t>.</a:t>
            </a:r>
            <a:endParaRPr lang="cs-CZ" sz="4000" b="1" dirty="0"/>
          </a:p>
        </p:txBody>
      </p:sp>
      <p:pic>
        <p:nvPicPr>
          <p:cNvPr id="4" name="Zástupný symbol pro obsah 3" descr="MH90044473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060848"/>
            <a:ext cx="3095625" cy="3095625"/>
          </a:xfrm>
        </p:spPr>
      </p:pic>
      <p:sp>
        <p:nvSpPr>
          <p:cNvPr id="5" name="TextovéPole 4"/>
          <p:cNvSpPr txBox="1"/>
          <p:nvPr/>
        </p:nvSpPr>
        <p:spPr>
          <a:xfrm>
            <a:off x="3851920" y="1988840"/>
            <a:ext cx="468052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………… are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blue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…………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black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………...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………... are </a:t>
            </a:r>
            <a:r>
              <a:rPr lang="cs-CZ" sz="2400" dirty="0" err="1" smtClean="0"/>
              <a:t>white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73325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EYES       HEAD       EARS       NOSE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19168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eyes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63691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33569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head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0770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ears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Juice ITC" pitchFamily="82" charset="0"/>
              </a:rPr>
              <a:t>I </a:t>
            </a:r>
            <a:r>
              <a:rPr lang="cs-CZ" sz="4000" b="1" dirty="0" err="1" smtClean="0">
                <a:latin typeface="Juice ITC" pitchFamily="82" charset="0"/>
              </a:rPr>
              <a:t>am</a:t>
            </a:r>
            <a:r>
              <a:rPr lang="cs-CZ" sz="4000" b="1" dirty="0" smtClean="0">
                <a:latin typeface="Juice ITC" pitchFamily="82" charset="0"/>
              </a:rPr>
              <a:t> a dog.  My </a:t>
            </a:r>
            <a:r>
              <a:rPr lang="cs-CZ" sz="4000" b="1" dirty="0" err="1" smtClean="0">
                <a:latin typeface="Juice ITC" pitchFamily="82" charset="0"/>
              </a:rPr>
              <a:t>name</a:t>
            </a:r>
            <a:r>
              <a:rPr lang="cs-CZ" sz="4000" b="1" dirty="0" smtClean="0">
                <a:latin typeface="Juice ITC" pitchFamily="82" charset="0"/>
              </a:rPr>
              <a:t> </a:t>
            </a:r>
            <a:r>
              <a:rPr lang="cs-CZ" sz="4000" b="1" dirty="0" err="1" smtClean="0">
                <a:latin typeface="Juice ITC" pitchFamily="82" charset="0"/>
              </a:rPr>
              <a:t>is</a:t>
            </a:r>
            <a:r>
              <a:rPr lang="cs-CZ" sz="4000" b="1" dirty="0" smtClean="0">
                <a:latin typeface="Juice ITC" pitchFamily="82" charset="0"/>
              </a:rPr>
              <a:t> Rasty.</a:t>
            </a:r>
            <a:endParaRPr lang="cs-CZ" sz="4000" b="1" dirty="0">
              <a:latin typeface="Juice ITC" pitchFamily="82" charset="0"/>
            </a:endParaRPr>
          </a:p>
        </p:txBody>
      </p:sp>
      <p:pic>
        <p:nvPicPr>
          <p:cNvPr id="4" name="Zástupný symbol pro obsah 3" descr="MH900424554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276872"/>
            <a:ext cx="3095625" cy="3095625"/>
          </a:xfrm>
        </p:spPr>
      </p:pic>
      <p:sp>
        <p:nvSpPr>
          <p:cNvPr id="5" name="TextovéPole 4"/>
          <p:cNvSpPr txBox="1"/>
          <p:nvPr/>
        </p:nvSpPr>
        <p:spPr>
          <a:xfrm>
            <a:off x="3779912" y="2420888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…………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………… are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brown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………… are </a:t>
            </a:r>
            <a:r>
              <a:rPr lang="cs-CZ" sz="2400" dirty="0" err="1" smtClean="0"/>
              <a:t>grey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My …………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long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2768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hair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06896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ears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37890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eyes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580526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NOSE    EARS     HAIR    EYES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latin typeface="Juice ITC" pitchFamily="82" charset="0"/>
              </a:rPr>
              <a:t>What</a:t>
            </a:r>
            <a:r>
              <a:rPr lang="cs-CZ" sz="4400" dirty="0" smtClean="0">
                <a:latin typeface="Juice ITC" pitchFamily="82" charset="0"/>
              </a:rPr>
              <a:t> </a:t>
            </a:r>
            <a:r>
              <a:rPr lang="cs-CZ" sz="4400" dirty="0" err="1" smtClean="0">
                <a:latin typeface="Juice ITC" pitchFamily="82" charset="0"/>
              </a:rPr>
              <a:t>sey</a:t>
            </a:r>
            <a:r>
              <a:rPr lang="cs-CZ" sz="4400" dirty="0" smtClean="0">
                <a:latin typeface="Juice ITC" pitchFamily="82" charset="0"/>
              </a:rPr>
              <a:t> </a:t>
            </a:r>
            <a:r>
              <a:rPr lang="cs-CZ" sz="4400" dirty="0" err="1" smtClean="0">
                <a:latin typeface="Juice ITC" pitchFamily="82" charset="0"/>
              </a:rPr>
              <a:t>me</a:t>
            </a:r>
            <a:r>
              <a:rPr lang="cs-CZ" sz="4400" dirty="0" smtClean="0">
                <a:latin typeface="Juice ITC" pitchFamily="82" charset="0"/>
              </a:rPr>
              <a:t> </a:t>
            </a:r>
            <a:r>
              <a:rPr lang="cs-CZ" sz="4400" dirty="0" err="1" smtClean="0">
                <a:latin typeface="Juice ITC" pitchFamily="82" charset="0"/>
              </a:rPr>
              <a:t>about</a:t>
            </a:r>
            <a:r>
              <a:rPr lang="cs-CZ" sz="4400" dirty="0" smtClean="0">
                <a:latin typeface="Juice ITC" pitchFamily="82" charset="0"/>
              </a:rPr>
              <a:t> </a:t>
            </a:r>
            <a:r>
              <a:rPr lang="cs-CZ" sz="4400" dirty="0" err="1" smtClean="0">
                <a:latin typeface="Juice ITC" pitchFamily="82" charset="0"/>
              </a:rPr>
              <a:t>your</a:t>
            </a:r>
            <a:r>
              <a:rPr lang="cs-CZ" sz="4400" dirty="0" smtClean="0">
                <a:latin typeface="Juice ITC" pitchFamily="82" charset="0"/>
              </a:rPr>
              <a:t> </a:t>
            </a:r>
            <a:r>
              <a:rPr lang="cs-CZ" sz="4400" dirty="0" err="1" smtClean="0">
                <a:latin typeface="Juice ITC" pitchFamily="82" charset="0"/>
              </a:rPr>
              <a:t>face</a:t>
            </a:r>
            <a:r>
              <a:rPr lang="cs-CZ" sz="4400" dirty="0" smtClean="0">
                <a:latin typeface="Juice ITC" pitchFamily="82" charset="0"/>
              </a:rPr>
              <a:t>? </a:t>
            </a:r>
            <a:endParaRPr lang="cs-CZ" sz="4400" dirty="0">
              <a:latin typeface="Juice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42264843"/>
              </p:ext>
            </p:extLst>
          </p:nvPr>
        </p:nvGraphicFramePr>
        <p:xfrm>
          <a:off x="467544" y="1124744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619672" y="6021288"/>
            <a:ext cx="5886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8884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</a:t>
            </a:r>
            <a:r>
              <a:rPr lang="cs-CZ" dirty="0" smtClean="0"/>
              <a:t>z otevřené galerie MS Office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1069</TotalTime>
  <Words>272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MY HEAD , MY FACE</vt:lpstr>
      <vt:lpstr>YES OR NO</vt:lpstr>
      <vt:lpstr>I am a cat. My name is Liza.</vt:lpstr>
      <vt:lpstr>I am a dog.  My name is Rasty.</vt:lpstr>
      <vt:lpstr>What sey me about your face? 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marcela</cp:lastModifiedBy>
  <cp:revision>62</cp:revision>
  <dcterms:created xsi:type="dcterms:W3CDTF">2012-04-12T14:00:43Z</dcterms:created>
  <dcterms:modified xsi:type="dcterms:W3CDTF">2013-04-29T09:17:07Z</dcterms:modified>
</cp:coreProperties>
</file>