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76" r:id="rId4"/>
    <p:sldId id="258" r:id="rId5"/>
    <p:sldId id="277" r:id="rId6"/>
    <p:sldId id="268" r:id="rId7"/>
    <p:sldId id="278" r:id="rId8"/>
    <p:sldId id="279" r:id="rId9"/>
    <p:sldId id="280" r:id="rId10"/>
    <p:sldId id="281" r:id="rId11"/>
    <p:sldId id="282" r:id="rId12"/>
    <p:sldId id="283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746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764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772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425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343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531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513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339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181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806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44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2A86-2B9D-4377-98B2-53C6DB5A9AA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1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4" name="Group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9317504"/>
              </p:ext>
            </p:extLst>
          </p:nvPr>
        </p:nvGraphicFramePr>
        <p:xfrm>
          <a:off x="863588" y="2636912"/>
          <a:ext cx="7488308" cy="3860580"/>
        </p:xfrm>
        <a:graphic>
          <a:graphicData uri="http://schemas.openxmlformats.org/drawingml/2006/table">
            <a:tbl>
              <a:tblPr/>
              <a:tblGrid>
                <a:gridCol w="1758481"/>
                <a:gridCol w="5729827"/>
              </a:tblGrid>
              <a:tr h="305832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Ladislav Novák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541087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duben 2013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5832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1246853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Informační a komunikační technologie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Informatika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Zpracování a využití grafických editorů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776342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název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PhotoFiltre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541087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se seznámí s prací s počítačovou grafikou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pic>
        <p:nvPicPr>
          <p:cNvPr id="3" name="Picture 2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8424412" cy="2060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003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591" y="188640"/>
            <a:ext cx="7772400" cy="1224136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8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PhotoFiltre</a:t>
            </a:r>
            <a:endParaRPr lang="cs-CZ" sz="8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6021288"/>
            <a:ext cx="6400800" cy="697632"/>
          </a:xfrm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Ing. Ladislav Novák - 2013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4644" y="2204864"/>
            <a:ext cx="8136904" cy="249299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 hodiny:</a:t>
            </a: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0" indent="-685800">
              <a:buFontTx/>
              <a:buChar char="-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Pracovat v programu na úpravě fotografií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79601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Zopakování hlavních funkcí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74210"/>
            <a:ext cx="9144000" cy="5140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6700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925" y="115277"/>
            <a:ext cx="8931563" cy="132343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PhotoFilter</a:t>
            </a:r>
            <a:endParaRPr lang="cs-CZ" sz="8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0922" y="5229200"/>
            <a:ext cx="8772759" cy="135421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endParaRPr lang="cs-CZ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71500" indent="-571500">
              <a:buFontTx/>
              <a:buChar char="-"/>
            </a:pPr>
            <a:r>
              <a:rPr lang="cs-CZ" sz="4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používá se k úpravě fotografií</a:t>
            </a:r>
          </a:p>
          <a:p>
            <a:pPr marL="571500" indent="-571500">
              <a:buFontTx/>
              <a:buChar char="-"/>
            </a:pPr>
            <a:endParaRPr lang="cs-CZ" sz="1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181" y="2060848"/>
            <a:ext cx="2160240" cy="265244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6156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Otevřený program  na úpravu</a:t>
            </a:r>
            <a:endParaRPr lang="cs-CZ" sz="5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74210"/>
            <a:ext cx="9144000" cy="5140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1241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8064896" cy="11079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PhotoFilter</a:t>
            </a:r>
            <a:endParaRPr lang="cs-CZ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5351730"/>
            <a:ext cx="4680520" cy="76944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Úprava fotografií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61" y="1700808"/>
            <a:ext cx="8384298" cy="115212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4" name="Šipka dolů 3"/>
          <p:cNvSpPr/>
          <p:nvPr/>
        </p:nvSpPr>
        <p:spPr>
          <a:xfrm rot="19608766">
            <a:off x="5955350" y="2774045"/>
            <a:ext cx="798911" cy="1872208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932040" y="2492896"/>
            <a:ext cx="1224136" cy="360039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5013176"/>
            <a:ext cx="3600400" cy="144655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Zaostřování fotografií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vál 9"/>
          <p:cNvSpPr/>
          <p:nvPr/>
        </p:nvSpPr>
        <p:spPr>
          <a:xfrm>
            <a:off x="1547664" y="1690937"/>
            <a:ext cx="720080" cy="585935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1508248" y="2492896"/>
            <a:ext cx="798911" cy="2664296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071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8064896" cy="11079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Photofilter</a:t>
            </a:r>
            <a:endParaRPr lang="cs-CZ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5351730"/>
            <a:ext cx="4896544" cy="76944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Otevření souboru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61" y="1700808"/>
            <a:ext cx="8384298" cy="115212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4" name="Šipka dolů 3"/>
          <p:cNvSpPr/>
          <p:nvPr/>
        </p:nvSpPr>
        <p:spPr>
          <a:xfrm rot="19608766">
            <a:off x="5263701" y="2534688"/>
            <a:ext cx="798911" cy="2438741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633410" y="2173550"/>
            <a:ext cx="370638" cy="341382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5013176"/>
            <a:ext cx="3600400" cy="76944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Psaní textu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7028" y="2138338"/>
            <a:ext cx="432048" cy="430367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 rot="20144109">
            <a:off x="1262429" y="2580059"/>
            <a:ext cx="798911" cy="2664296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53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s úpravou fotografií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94011"/>
            <a:ext cx="9144000" cy="5140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vál 2"/>
          <p:cNvSpPr/>
          <p:nvPr/>
        </p:nvSpPr>
        <p:spPr>
          <a:xfrm>
            <a:off x="3707904" y="2060848"/>
            <a:ext cx="288032" cy="360040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164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s programem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60848"/>
            <a:ext cx="9150556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179512" y="2420888"/>
            <a:ext cx="432048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11560" y="2780928"/>
            <a:ext cx="2880320" cy="19442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4957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s textem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74210"/>
            <a:ext cx="9144000" cy="5140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vál 2"/>
          <p:cNvSpPr/>
          <p:nvPr/>
        </p:nvSpPr>
        <p:spPr>
          <a:xfrm>
            <a:off x="2411760" y="2420888"/>
            <a:ext cx="360040" cy="21602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2771800" y="1412776"/>
            <a:ext cx="2232248" cy="10081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8880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Umístění textu</a:t>
            </a:r>
            <a:endParaRPr lang="cs-CZ" sz="8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174210"/>
            <a:ext cx="9144000" cy="5140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>
            <a:off x="2123728" y="1412776"/>
            <a:ext cx="3240360" cy="35283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1268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Uložení fotografie do složky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8516937" cy="475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0489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7828" y="274638"/>
            <a:ext cx="8734652" cy="1498178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Úkoly pro samostatnou práci</a:t>
            </a:r>
            <a:endParaRPr lang="cs-CZ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0011" y="3429000"/>
            <a:ext cx="8424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programu upraví fotografie do prezentace o školní akci dle zadaného úkolu</a:t>
            </a:r>
          </a:p>
          <a:p>
            <a:pPr marL="457200" indent="-457200">
              <a:buFontTx/>
              <a:buChar char="-"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Použije fotografie z galerie školy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6080760"/>
            <a:ext cx="70537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prezentaci je použito vlastních zdrojů autora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87904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130</Words>
  <Application>Microsoft Office PowerPoint</Application>
  <PresentationFormat>Předvádění na obrazovce (4:3)</PresentationFormat>
  <Paragraphs>43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PhotoFiltre</vt:lpstr>
      <vt:lpstr>Zopakování hlavních funkcí</vt:lpstr>
      <vt:lpstr>Prezentace aplikace PowerPoint</vt:lpstr>
      <vt:lpstr>Otevřený program  na úpravu</vt:lpstr>
      <vt:lpstr>Prezentace aplikace PowerPoint</vt:lpstr>
      <vt:lpstr>Prezentace aplikace PowerPoint</vt:lpstr>
      <vt:lpstr>Práce s úpravou fotografií</vt:lpstr>
      <vt:lpstr>Práce s programem</vt:lpstr>
      <vt:lpstr>Práce s textem</vt:lpstr>
      <vt:lpstr>Umístění textu</vt:lpstr>
      <vt:lpstr>Uložení fotografie do složky</vt:lpstr>
      <vt:lpstr>Úkoly pro samostatnou práci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27</cp:revision>
  <dcterms:created xsi:type="dcterms:W3CDTF">2013-04-06T14:53:13Z</dcterms:created>
  <dcterms:modified xsi:type="dcterms:W3CDTF">2013-06-16T03:57:13Z</dcterms:modified>
</cp:coreProperties>
</file>