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75" r:id="rId3"/>
    <p:sldId id="274" r:id="rId4"/>
    <p:sldId id="271" r:id="rId5"/>
    <p:sldId id="263" r:id="rId6"/>
    <p:sldId id="267" r:id="rId7"/>
    <p:sldId id="281" r:id="rId8"/>
    <p:sldId id="270" r:id="rId9"/>
    <p:sldId id="273" r:id="rId10"/>
    <p:sldId id="264" r:id="rId11"/>
    <p:sldId id="278" r:id="rId12"/>
    <p:sldId id="266" r:id="rId13"/>
    <p:sldId id="269" r:id="rId14"/>
    <p:sldId id="276" r:id="rId15"/>
    <p:sldId id="268" r:id="rId16"/>
    <p:sldId id="280" r:id="rId17"/>
    <p:sldId id="262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07" autoAdjust="0"/>
  </p:normalViewPr>
  <p:slideViewPr>
    <p:cSldViewPr>
      <p:cViewPr varScale="1">
        <p:scale>
          <a:sx n="95" d="100"/>
          <a:sy n="95" d="100"/>
        </p:scale>
        <p:origin x="-444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C0A7BBA9-C962-4281-AB4B-1032C0D553BB}" type="datetimeFigureOut">
              <a:rPr lang="cs-CZ" smtClean="0"/>
              <a:pPr/>
              <a:t>12.5.2011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827CFCA-2EFA-4F05-A4C2-0149DD9392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2060848"/>
            <a:ext cx="8424936" cy="208823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Florencie</a:t>
            </a:r>
            <a:br>
              <a:rPr lang="cs-CZ" dirty="0" smtClean="0"/>
            </a:br>
            <a:r>
              <a:rPr lang="cs-CZ" dirty="0" smtClean="0"/>
              <a:t>- pokladnice kultury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4725144"/>
            <a:ext cx="8305800" cy="11430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7667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10"/>
          <p:cNvSpPr txBox="1"/>
          <p:nvPr/>
        </p:nvSpPr>
        <p:spPr>
          <a:xfrm>
            <a:off x="107504" y="6596390"/>
            <a:ext cx="133164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ZŠ Hejnice</a:t>
            </a:r>
            <a:endParaRPr lang="cs-CZ" sz="1100" b="1" dirty="0"/>
          </a:p>
        </p:txBody>
      </p:sp>
      <p:sp>
        <p:nvSpPr>
          <p:cNvPr id="6" name="TextovéPole 10"/>
          <p:cNvSpPr txBox="1"/>
          <p:nvPr/>
        </p:nvSpPr>
        <p:spPr>
          <a:xfrm>
            <a:off x="6732240" y="6596390"/>
            <a:ext cx="2195736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Tahoma" charset="0"/>
                <a:ea typeface="+mn-ea"/>
                <a:cs typeface="+mn-cs"/>
              </a:defRPr>
            </a:lvl9pPr>
          </a:lstStyle>
          <a:p>
            <a:r>
              <a:rPr lang="cs-CZ" sz="1100" b="1" dirty="0" smtClean="0"/>
              <a:t>Mgr. Jan Kašpar</a:t>
            </a:r>
            <a:endParaRPr lang="cs-CZ" sz="11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1481328"/>
            <a:ext cx="9036496" cy="4525963"/>
          </a:xfrm>
        </p:spPr>
        <p:txBody>
          <a:bodyPr>
            <a:normAutofit/>
          </a:bodyPr>
          <a:lstStyle/>
          <a:p>
            <a:r>
              <a:rPr lang="cs-CZ" sz="2800" dirty="0" smtClean="0"/>
              <a:t>Metropole Toskánska</a:t>
            </a:r>
          </a:p>
          <a:p>
            <a:r>
              <a:rPr lang="cs-CZ" sz="2800" dirty="0" smtClean="0"/>
              <a:t>Leží na řece </a:t>
            </a:r>
            <a:r>
              <a:rPr lang="cs-CZ" sz="2800" dirty="0" err="1" smtClean="0"/>
              <a:t>Arno</a:t>
            </a:r>
            <a:endParaRPr lang="cs-CZ" sz="2800" dirty="0" smtClean="0"/>
          </a:p>
          <a:p>
            <a:r>
              <a:rPr lang="cs-CZ" sz="2800" dirty="0" smtClean="0"/>
              <a:t>Kolébka renesance</a:t>
            </a:r>
          </a:p>
          <a:p>
            <a:r>
              <a:rPr lang="cs-CZ" sz="2800" dirty="0" smtClean="0"/>
              <a:t>Od roku 1982 na seznamu UNESCO</a:t>
            </a:r>
          </a:p>
          <a:p>
            <a:r>
              <a:rPr lang="cs-CZ" sz="2800" dirty="0" smtClean="0"/>
              <a:t>Narodila se a žila zde řada významných osobností, např. </a:t>
            </a:r>
            <a:r>
              <a:rPr lang="cs-CZ" sz="2800" dirty="0" err="1" smtClean="0"/>
              <a:t>Michalangelo</a:t>
            </a:r>
            <a:r>
              <a:rPr lang="cs-CZ" sz="2800" dirty="0" smtClean="0"/>
              <a:t> </a:t>
            </a:r>
            <a:r>
              <a:rPr lang="cs-CZ" sz="2800" dirty="0" err="1" smtClean="0"/>
              <a:t>Buonarroti</a:t>
            </a:r>
            <a:r>
              <a:rPr lang="cs-CZ" sz="2800" dirty="0" smtClean="0"/>
              <a:t>, Sandro </a:t>
            </a:r>
            <a:r>
              <a:rPr lang="cs-CZ" sz="2800" dirty="0" err="1" smtClean="0"/>
              <a:t>Boticelli</a:t>
            </a:r>
            <a:r>
              <a:rPr lang="cs-CZ" sz="2800" dirty="0" smtClean="0"/>
              <a:t>, </a:t>
            </a:r>
            <a:r>
              <a:rPr lang="cs-CZ" sz="2800" dirty="0" err="1" smtClean="0"/>
              <a:t>Leonardo</a:t>
            </a:r>
            <a:r>
              <a:rPr lang="cs-CZ" sz="2800" dirty="0" smtClean="0"/>
              <a:t> </a:t>
            </a:r>
            <a:r>
              <a:rPr lang="cs-CZ" sz="2800" dirty="0" err="1" smtClean="0"/>
              <a:t>da</a:t>
            </a:r>
            <a:r>
              <a:rPr lang="cs-CZ" sz="2800" dirty="0" smtClean="0"/>
              <a:t> Vinci ……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 faktů o </a:t>
            </a:r>
            <a:r>
              <a:rPr lang="cs-CZ" dirty="0" smtClean="0"/>
              <a:t>Florencii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260648"/>
            <a:ext cx="8856984" cy="792088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/>
              <a:t>Přes </a:t>
            </a:r>
            <a:r>
              <a:rPr lang="cs-CZ" sz="3200" dirty="0" err="1" smtClean="0"/>
              <a:t>Arno</a:t>
            </a:r>
            <a:r>
              <a:rPr lang="cs-CZ" sz="3200" dirty="0" smtClean="0"/>
              <a:t> vede spousta mostů</a:t>
            </a:r>
            <a:endParaRPr lang="cs-CZ" sz="3200" dirty="0"/>
          </a:p>
        </p:txBody>
      </p:sp>
      <p:pic>
        <p:nvPicPr>
          <p:cNvPr id="7" name="Zástupný symbol pro obsah 6" descr="P10802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989813"/>
            <a:ext cx="7488832" cy="561662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116632"/>
            <a:ext cx="7200800" cy="792088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Jedna z dominant Florencie</a:t>
            </a:r>
            <a:endParaRPr lang="cs-CZ" sz="3200" dirty="0"/>
          </a:p>
        </p:txBody>
      </p:sp>
      <p:pic>
        <p:nvPicPr>
          <p:cNvPr id="8" name="Zástupný symbol pro obsah 7" descr="PA30037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1151831"/>
            <a:ext cx="7272807" cy="545460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0"/>
            <a:ext cx="8496944" cy="980728"/>
          </a:xfrm>
        </p:spPr>
        <p:txBody>
          <a:bodyPr>
            <a:noAutofit/>
          </a:bodyPr>
          <a:lstStyle/>
          <a:p>
            <a:pPr algn="ctr"/>
            <a:r>
              <a:rPr lang="cs-CZ" sz="2800" dirty="0" smtClean="0"/>
              <a:t>Skvosty renesanční architektury</a:t>
            </a:r>
            <a:endParaRPr lang="cs-CZ" sz="2800" dirty="0"/>
          </a:p>
        </p:txBody>
      </p:sp>
      <p:pic>
        <p:nvPicPr>
          <p:cNvPr id="7" name="Zástupný symbol pro obsah 6" descr="P108023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11560" y="773789"/>
            <a:ext cx="7920880" cy="594066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764704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Sochy antických hrdinů jsou na mnoha místech</a:t>
            </a:r>
            <a:endParaRPr lang="cs-CZ" sz="2400" dirty="0"/>
          </a:p>
        </p:txBody>
      </p:sp>
      <p:pic>
        <p:nvPicPr>
          <p:cNvPr id="6" name="Zástupný symbol pro obsah 5" descr="P108021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83568" y="1043819"/>
            <a:ext cx="7488832" cy="561662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Ze soch je nejznámější David (vlevo)</a:t>
            </a:r>
            <a:endParaRPr lang="cs-CZ" sz="2400" dirty="0"/>
          </a:p>
        </p:txBody>
      </p:sp>
      <p:pic>
        <p:nvPicPr>
          <p:cNvPr id="7" name="Zástupný symbol pro obsah 6" descr="P108020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980728"/>
            <a:ext cx="7416824" cy="556261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908720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Z vrcholu věže přehlédnete celé město (za 5 euro)</a:t>
            </a:r>
            <a:endParaRPr lang="cs-CZ" sz="2400" dirty="0"/>
          </a:p>
        </p:txBody>
      </p:sp>
      <p:pic>
        <p:nvPicPr>
          <p:cNvPr id="8" name="Zástupný symbol pro obsah 7" descr="P108021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1124744"/>
            <a:ext cx="7416824" cy="556261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…a takhle to vypadá shora</a:t>
            </a:r>
            <a:endParaRPr lang="cs-CZ" sz="2800" dirty="0"/>
          </a:p>
        </p:txBody>
      </p:sp>
      <p:pic>
        <p:nvPicPr>
          <p:cNvPr id="10" name="Zástupný symbol pro obsah 9" descr="P108025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71679" y="881801"/>
            <a:ext cx="7716745" cy="578755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72344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..a na druhou stranu</a:t>
            </a:r>
            <a:endParaRPr lang="cs-CZ" sz="2800" dirty="0"/>
          </a:p>
        </p:txBody>
      </p:sp>
      <p:pic>
        <p:nvPicPr>
          <p:cNvPr id="8" name="Zástupný symbol pro obsah 7" descr="P108025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908720"/>
            <a:ext cx="7704856" cy="577864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Údržba památek je náročná..</a:t>
            </a:r>
            <a:endParaRPr lang="cs-CZ" sz="2800" dirty="0"/>
          </a:p>
        </p:txBody>
      </p:sp>
      <p:pic>
        <p:nvPicPr>
          <p:cNvPr id="12" name="Zástupný symbol pro obsah 11" descr="PA300394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989813"/>
            <a:ext cx="7488831" cy="5616623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12968" cy="562074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/>
              <a:t>Galerie ve Florencii</a:t>
            </a:r>
            <a:r>
              <a:rPr lang="cs-CZ" sz="2400" smtClean="0"/>
              <a:t>, jedna </a:t>
            </a:r>
            <a:r>
              <a:rPr lang="cs-CZ" sz="2400" dirty="0" smtClean="0"/>
              <a:t>z největších v Evropě</a:t>
            </a:r>
            <a:endParaRPr lang="cs-CZ" sz="2400" dirty="0"/>
          </a:p>
        </p:txBody>
      </p:sp>
      <p:pic>
        <p:nvPicPr>
          <p:cNvPr id="10" name="Zástupný symbol pro obsah 9" descr="P108022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71679" y="980728"/>
            <a:ext cx="7584842" cy="568863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24744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Interiér galerie</a:t>
            </a:r>
            <a:endParaRPr lang="cs-CZ" sz="2800" dirty="0"/>
          </a:p>
        </p:txBody>
      </p:sp>
      <p:pic>
        <p:nvPicPr>
          <p:cNvPr id="8" name="Zástupný symbol pro obsah 7" descr="PA30038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935807"/>
            <a:ext cx="7560839" cy="5670629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7504" y="0"/>
            <a:ext cx="8856984" cy="1196752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Museum Leonarda </a:t>
            </a:r>
            <a:r>
              <a:rPr lang="cs-CZ" sz="2800" dirty="0" err="1" smtClean="0"/>
              <a:t>da</a:t>
            </a:r>
            <a:r>
              <a:rPr lang="cs-CZ" sz="2800" dirty="0" smtClean="0"/>
              <a:t> </a:t>
            </a:r>
            <a:r>
              <a:rPr lang="cs-CZ" sz="2800" dirty="0" err="1" smtClean="0"/>
              <a:t>Vinciho</a:t>
            </a:r>
            <a:endParaRPr lang="cs-CZ" sz="2800" dirty="0"/>
          </a:p>
        </p:txBody>
      </p:sp>
      <p:pic>
        <p:nvPicPr>
          <p:cNvPr id="10" name="Zástupný symbol pro obsah 9" descr="P108026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867446"/>
            <a:ext cx="7488832" cy="561662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152400"/>
            <a:ext cx="7859216" cy="75632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600" dirty="0" err="1" smtClean="0"/>
              <a:t>Leonardo</a:t>
            </a:r>
            <a:r>
              <a:rPr lang="cs-CZ" sz="3600" dirty="0" smtClean="0"/>
              <a:t> byl všestranný vynálezce</a:t>
            </a:r>
            <a:endParaRPr lang="cs-CZ" sz="3600" dirty="0"/>
          </a:p>
        </p:txBody>
      </p:sp>
      <p:pic>
        <p:nvPicPr>
          <p:cNvPr id="10" name="Zástupný symbol pro obsah 9" descr="PA30040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99592" y="989814"/>
            <a:ext cx="7476717" cy="560753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850106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/>
              <a:t>Zubařská praxe v 15.století</a:t>
            </a:r>
            <a:endParaRPr lang="cs-CZ" sz="2800" dirty="0"/>
          </a:p>
        </p:txBody>
      </p:sp>
      <p:pic>
        <p:nvPicPr>
          <p:cNvPr id="12" name="Zástupný symbol pro obsah 11" descr="P108022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55576" y="881801"/>
            <a:ext cx="7632848" cy="5724636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862165"/>
          </a:xfrm>
        </p:spPr>
        <p:txBody>
          <a:bodyPr/>
          <a:lstStyle/>
          <a:p>
            <a:r>
              <a:rPr lang="cs-CZ" sz="1600" dirty="0" smtClean="0"/>
              <a:t>Všechny fotografie:  Archív autora</a:t>
            </a:r>
            <a:endParaRPr lang="cs-CZ" sz="16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7813"/>
            <a:ext cx="5184576" cy="1139825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384</TotalTime>
  <Words>131</Words>
  <Application>Microsoft Office PowerPoint</Application>
  <PresentationFormat>Předvádění na obrazovce (4:3)</PresentationFormat>
  <Paragraphs>25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Florencie - pokladnice kultury</vt:lpstr>
      <vt:lpstr>Pár faktů o Florencii</vt:lpstr>
      <vt:lpstr>Přes Arno vede spousta mostů</vt:lpstr>
      <vt:lpstr>Jedna z dominant Florencie</vt:lpstr>
      <vt:lpstr>Skvosty renesanční architektury</vt:lpstr>
      <vt:lpstr>Sochy antických hrdinů jsou na mnoha místech</vt:lpstr>
      <vt:lpstr>Ze soch je nejznámější David (vlevo)</vt:lpstr>
      <vt:lpstr>Z vrcholu věže přehlédnete celé město (za 5 euro)</vt:lpstr>
      <vt:lpstr>…a takhle to vypadá shora</vt:lpstr>
      <vt:lpstr>..a na druhou stranu</vt:lpstr>
      <vt:lpstr>Údržba památek je náročná..</vt:lpstr>
      <vt:lpstr>Galerie ve Florencii, jedna z největších v Evropě</vt:lpstr>
      <vt:lpstr>Interiér galerie</vt:lpstr>
      <vt:lpstr>Museum Leonarda da Vinciho</vt:lpstr>
      <vt:lpstr>Leonardo byl všestranný vynálezce</vt:lpstr>
      <vt:lpstr>Zubařská praxe v 15.století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Poznáte, jaká lokalita je schována v puzzle?</dc:title>
  <dc:creator>Honza</dc:creator>
  <cp:lastModifiedBy>Honza</cp:lastModifiedBy>
  <cp:revision>43</cp:revision>
  <dcterms:created xsi:type="dcterms:W3CDTF">2011-03-27T17:17:06Z</dcterms:created>
  <dcterms:modified xsi:type="dcterms:W3CDTF">2011-05-12T16:42:42Z</dcterms:modified>
</cp:coreProperties>
</file>