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75" r:id="rId3"/>
    <p:sldId id="282" r:id="rId4"/>
    <p:sldId id="283" r:id="rId5"/>
    <p:sldId id="284" r:id="rId6"/>
    <p:sldId id="270" r:id="rId7"/>
    <p:sldId id="273" r:id="rId8"/>
    <p:sldId id="286" r:id="rId9"/>
    <p:sldId id="285" r:id="rId10"/>
    <p:sldId id="267" r:id="rId11"/>
    <p:sldId id="287" r:id="rId12"/>
    <p:sldId id="281" r:id="rId13"/>
    <p:sldId id="274" r:id="rId14"/>
    <p:sldId id="263" r:id="rId15"/>
    <p:sldId id="277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07" autoAdjust="0"/>
  </p:normalViewPr>
  <p:slideViewPr>
    <p:cSldViewPr>
      <p:cViewPr varScale="1">
        <p:scale>
          <a:sx n="88" d="100"/>
          <a:sy n="88" d="100"/>
        </p:scale>
        <p:origin x="-96" y="-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060848"/>
            <a:ext cx="8424936" cy="208823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Provence</a:t>
            </a:r>
            <a:br>
              <a:rPr lang="cs-CZ" dirty="0" smtClean="0"/>
            </a:br>
            <a:r>
              <a:rPr lang="cs-CZ" dirty="0" smtClean="0"/>
              <a:t>– jižní Francie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725144"/>
            <a:ext cx="83058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Jan Kašpar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Historická oblast </a:t>
            </a:r>
            <a:r>
              <a:rPr lang="cs-CZ" dirty="0" smtClean="0"/>
              <a:t>v jihovýchodní </a:t>
            </a:r>
            <a:r>
              <a:rPr lang="cs-CZ" dirty="0" smtClean="0"/>
              <a:t>Francii</a:t>
            </a:r>
          </a:p>
          <a:p>
            <a:r>
              <a:rPr lang="cs-CZ" dirty="0" smtClean="0"/>
              <a:t>N</a:t>
            </a:r>
            <a:r>
              <a:rPr lang="cs-CZ" dirty="0" smtClean="0"/>
              <a:t>achází se zde řada </a:t>
            </a:r>
            <a:r>
              <a:rPr lang="cs-CZ" dirty="0" smtClean="0"/>
              <a:t>historických památek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 </a:t>
            </a:r>
            <a:r>
              <a:rPr lang="cs-CZ" dirty="0" smtClean="0"/>
              <a:t>přírodních </a:t>
            </a:r>
            <a:r>
              <a:rPr lang="cs-CZ" dirty="0" smtClean="0"/>
              <a:t>zajímavostí</a:t>
            </a:r>
          </a:p>
          <a:p>
            <a:r>
              <a:rPr lang="cs-CZ" dirty="0" smtClean="0"/>
              <a:t>N</a:t>
            </a:r>
            <a:r>
              <a:rPr lang="cs-CZ" dirty="0" smtClean="0"/>
              <a:t>a seznamu UNESCO jsou:</a:t>
            </a:r>
            <a:endParaRPr lang="cs-CZ" dirty="0" smtClean="0"/>
          </a:p>
          <a:p>
            <a:pPr lvl="1"/>
            <a:r>
              <a:rPr lang="cs-CZ" dirty="0" err="1" smtClean="0"/>
              <a:t>Arles</a:t>
            </a:r>
            <a:endParaRPr lang="cs-CZ" dirty="0" smtClean="0"/>
          </a:p>
          <a:p>
            <a:pPr lvl="1"/>
            <a:r>
              <a:rPr lang="cs-CZ" dirty="0" smtClean="0"/>
              <a:t>Amfiteátr a vítězný oblouk v </a:t>
            </a:r>
            <a:r>
              <a:rPr lang="cs-CZ" dirty="0" err="1" smtClean="0"/>
              <a:t>Orange</a:t>
            </a:r>
            <a:endParaRPr lang="cs-CZ" dirty="0" smtClean="0"/>
          </a:p>
          <a:p>
            <a:pPr lvl="1"/>
            <a:r>
              <a:rPr lang="cs-CZ" dirty="0" smtClean="0"/>
              <a:t>Staré město v </a:t>
            </a:r>
            <a:r>
              <a:rPr lang="cs-CZ" dirty="0" smtClean="0"/>
              <a:t>Avignonu</a:t>
            </a:r>
          </a:p>
          <a:p>
            <a:pPr lvl="1"/>
            <a:r>
              <a:rPr lang="cs-CZ" dirty="0" smtClean="0"/>
              <a:t>Římský akvadukt Pont </a:t>
            </a:r>
            <a:r>
              <a:rPr lang="cs-CZ" dirty="0" err="1" smtClean="0"/>
              <a:t>du</a:t>
            </a:r>
            <a:r>
              <a:rPr lang="cs-CZ" dirty="0" smtClean="0"/>
              <a:t> Gard</a:t>
            </a:r>
          </a:p>
          <a:p>
            <a:r>
              <a:rPr lang="cs-CZ" dirty="0" smtClean="0"/>
              <a:t>Turisticky známé </a:t>
            </a:r>
            <a:r>
              <a:rPr lang="cs-CZ" dirty="0" err="1" smtClean="0"/>
              <a:t>Cote</a:t>
            </a:r>
            <a:r>
              <a:rPr lang="cs-CZ" dirty="0" smtClean="0"/>
              <a:t>-de-Azur (Azurové pobřeží)</a:t>
            </a:r>
            <a:endParaRPr lang="cs-CZ" dirty="0" smtClean="0"/>
          </a:p>
          <a:p>
            <a:endParaRPr lang="cs-CZ" dirty="0" smtClean="0"/>
          </a:p>
          <a:p>
            <a:endParaRPr lang="cs-CZ" sz="28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 faktů o Provence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Římská aréna v </a:t>
            </a:r>
            <a:r>
              <a:rPr lang="cs-CZ" dirty="0" err="1" smtClean="0"/>
              <a:t>Arlés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340768"/>
            <a:ext cx="8534281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51520" y="6309320"/>
            <a:ext cx="864096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ctr"/>
            <a:r>
              <a:rPr lang="cs-CZ" dirty="0" smtClean="0"/>
              <a:t>Římské divadlo v </a:t>
            </a:r>
            <a:r>
              <a:rPr lang="cs-CZ" dirty="0" err="1" smtClean="0"/>
              <a:t>Orange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052736"/>
            <a:ext cx="7848872" cy="521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79512" y="6381328"/>
            <a:ext cx="864096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Papežský palác v Avignonu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6381328"/>
            <a:ext cx="864096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620688"/>
            <a:ext cx="75819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Point </a:t>
            </a:r>
            <a:r>
              <a:rPr lang="cs-CZ" sz="2400" dirty="0" err="1" smtClean="0"/>
              <a:t>du</a:t>
            </a:r>
            <a:r>
              <a:rPr lang="cs-CZ" sz="2400" dirty="0" smtClean="0"/>
              <a:t> Gard, vzpomínka na Římany</a:t>
            </a:r>
            <a:endParaRPr lang="cs-CZ" sz="2400" dirty="0"/>
          </a:p>
        </p:txBody>
      </p:sp>
      <p:pic>
        <p:nvPicPr>
          <p:cNvPr id="6" name="Zástupný symbol pro obsah 5" descr="P104052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881801"/>
            <a:ext cx="7632848" cy="57246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…ještě z druhé strany</a:t>
            </a:r>
            <a:endParaRPr lang="cs-CZ" sz="2800" dirty="0"/>
          </a:p>
        </p:txBody>
      </p:sp>
      <p:pic>
        <p:nvPicPr>
          <p:cNvPr id="6" name="Zástupný symbol pro obsah 5" descr="P104051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989813"/>
            <a:ext cx="7488832" cy="56166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Řeka Gard</a:t>
            </a:r>
            <a:endParaRPr lang="cs-CZ" dirty="0"/>
          </a:p>
        </p:txBody>
      </p:sp>
      <p:pic>
        <p:nvPicPr>
          <p:cNvPr id="8" name="Zástupný symbol pro obsah 7" descr="P104050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944724"/>
            <a:ext cx="7704856" cy="577864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4047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935807"/>
            <a:ext cx="7560840" cy="567063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Vnitrozemí Provence je skalnaté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836712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Kaňon řeky </a:t>
            </a:r>
            <a:r>
              <a:rPr lang="cs-CZ" sz="2400" dirty="0" err="1" smtClean="0"/>
              <a:t>Ardéche</a:t>
            </a:r>
            <a:endParaRPr lang="cs-CZ" sz="2400" dirty="0"/>
          </a:p>
        </p:txBody>
      </p:sp>
      <p:pic>
        <p:nvPicPr>
          <p:cNvPr id="4" name="Zástupný symbol pro obsah 3" descr="P104047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773789"/>
            <a:ext cx="7920880" cy="594066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4055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989813"/>
            <a:ext cx="7776864" cy="561662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Vápencové skály jsou pro tuto oblast typické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ctr"/>
            <a:r>
              <a:rPr lang="cs-CZ" dirty="0" smtClean="0"/>
              <a:t>Skalní most v údolí </a:t>
            </a:r>
            <a:r>
              <a:rPr lang="cs-CZ" dirty="0" err="1" smtClean="0"/>
              <a:t>Ardéche</a:t>
            </a:r>
            <a:endParaRPr lang="cs-CZ" dirty="0"/>
          </a:p>
        </p:txBody>
      </p:sp>
      <p:pic>
        <p:nvPicPr>
          <p:cNvPr id="6" name="Zástupný symbol pro obsah 5" descr="P104047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989813"/>
            <a:ext cx="7488832" cy="56166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260648"/>
            <a:ext cx="8856984" cy="792088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>Pobřeží východně od Marseille je přístupné jen z moře</a:t>
            </a:r>
            <a:endParaRPr lang="cs-CZ" sz="2400" dirty="0"/>
          </a:p>
        </p:txBody>
      </p:sp>
      <p:pic>
        <p:nvPicPr>
          <p:cNvPr id="10" name="Zástupný symbol pro obsah 9" descr="P324004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935807"/>
            <a:ext cx="7776864" cy="583264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0"/>
            <a:ext cx="8496944" cy="980728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Rybářský přístav </a:t>
            </a:r>
            <a:r>
              <a:rPr lang="cs-CZ" sz="2800" dirty="0" err="1" smtClean="0"/>
              <a:t>Morgiou</a:t>
            </a:r>
            <a:endParaRPr lang="cs-CZ" sz="2800" dirty="0"/>
          </a:p>
        </p:txBody>
      </p:sp>
      <p:pic>
        <p:nvPicPr>
          <p:cNvPr id="10" name="Zástupný symbol pro obsah 9" descr="P324004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63700" y="989813"/>
            <a:ext cx="7380708" cy="553553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052736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Večer nad Marseille</a:t>
            </a:r>
            <a:endParaRPr lang="cs-CZ" sz="2800" dirty="0"/>
          </a:p>
        </p:txBody>
      </p:sp>
      <p:pic>
        <p:nvPicPr>
          <p:cNvPr id="6" name="Zástupný symbol pro obsah 5" descr="P104073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935807"/>
            <a:ext cx="7488832" cy="56166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62165"/>
          </a:xfrm>
        </p:spPr>
        <p:txBody>
          <a:bodyPr/>
          <a:lstStyle/>
          <a:p>
            <a:r>
              <a:rPr lang="cs-CZ" sz="1600" dirty="0" smtClean="0"/>
              <a:t>Obr.1: </a:t>
            </a:r>
            <a:r>
              <a:rPr lang="cs-CZ" sz="1600" dirty="0" smtClean="0"/>
              <a:t>Soubor:Ar%C3%A8nes d%27Arles 1.jpg.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2011-05-13].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cs.wikipedia.org/wiki/Soubor:Ar%C3%A8nes_d%27Arles_1.jpg&gt; jako volné dílo</a:t>
            </a:r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Orange</a:t>
            </a:r>
            <a:r>
              <a:rPr lang="cs-CZ" sz="1600" dirty="0" smtClean="0"/>
              <a:t> </a:t>
            </a:r>
            <a:r>
              <a:rPr lang="cs-CZ" sz="1600" dirty="0" err="1" smtClean="0"/>
              <a:t>Roemisches</a:t>
            </a:r>
            <a:r>
              <a:rPr lang="cs-CZ" sz="1600" dirty="0" smtClean="0"/>
              <a:t> </a:t>
            </a:r>
            <a:r>
              <a:rPr lang="cs-CZ" sz="1600" dirty="0" err="1" smtClean="0"/>
              <a:t>Theater.jpg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2011-05-13].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cs.wikipedia.org/wiki/Soubor:Orange_Roemisches_Theater.jpg&gt; </a:t>
            </a:r>
            <a:r>
              <a:rPr lang="cs-CZ" sz="1600" dirty="0" smtClean="0"/>
              <a:t>podle podmínek Svobodné licence GNU pro dokumenty </a:t>
            </a:r>
            <a:endParaRPr lang="cs-CZ" sz="1600" dirty="0" smtClean="0"/>
          </a:p>
          <a:p>
            <a:r>
              <a:rPr lang="cs-CZ" sz="1600" dirty="0" smtClean="0"/>
              <a:t>Obr.3: </a:t>
            </a:r>
            <a:r>
              <a:rPr lang="cs-CZ" sz="1600" dirty="0" smtClean="0"/>
              <a:t>Soubor:Fa%C3%A7ade </a:t>
            </a:r>
            <a:r>
              <a:rPr lang="cs-CZ" sz="1600" dirty="0" err="1" smtClean="0"/>
              <a:t>du</a:t>
            </a:r>
            <a:r>
              <a:rPr lang="cs-CZ" sz="1600" dirty="0" smtClean="0"/>
              <a:t> </a:t>
            </a:r>
            <a:r>
              <a:rPr lang="cs-CZ" sz="1600" dirty="0" err="1" smtClean="0"/>
              <a:t>Palais</a:t>
            </a:r>
            <a:r>
              <a:rPr lang="cs-CZ" sz="1600" dirty="0" smtClean="0"/>
              <a:t> des </a:t>
            </a:r>
            <a:r>
              <a:rPr lang="cs-CZ" sz="1600" dirty="0" err="1" smtClean="0"/>
              <a:t>Papes.jpg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2011-05-13].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cs.wikipedia.org/wiki/Soubor:Fa%C3%A7ade_du_Palais_des_Papes.jpg&gt; podle licence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, autor </a:t>
            </a:r>
            <a:r>
              <a:rPr lang="cs-CZ" sz="1600" dirty="0" err="1" smtClean="0"/>
              <a:t>Chimigi</a:t>
            </a:r>
            <a:endParaRPr lang="cs-CZ" sz="1600" dirty="0" smtClean="0"/>
          </a:p>
          <a:p>
            <a:r>
              <a:rPr lang="cs-CZ" sz="1600" dirty="0" smtClean="0"/>
              <a:t>Všechny ostatní fotografie</a:t>
            </a:r>
            <a:r>
              <a:rPr lang="cs-CZ" sz="1600" dirty="0" smtClean="0"/>
              <a:t>:  Archív autora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518457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374</TotalTime>
  <Words>109</Words>
  <Application>Microsoft Office PowerPoint</Application>
  <PresentationFormat>Předvádění na obrazovce (4:3)</PresentationFormat>
  <Paragraphs>33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Provence – jižní Francie</vt:lpstr>
      <vt:lpstr>Pár faktů o Provence</vt:lpstr>
      <vt:lpstr>Římská aréna v Arlés</vt:lpstr>
      <vt:lpstr>Římské divadlo v Orange</vt:lpstr>
      <vt:lpstr>Papežský palác v Avignonu</vt:lpstr>
      <vt:lpstr>Point du Gard, vzpomínka na Římany</vt:lpstr>
      <vt:lpstr>…ještě z druhé strany</vt:lpstr>
      <vt:lpstr>Řeka Gard</vt:lpstr>
      <vt:lpstr>Vnitrozemí Provence je skalnaté</vt:lpstr>
      <vt:lpstr>Kaňon řeky Ardéche</vt:lpstr>
      <vt:lpstr>Vápencové skály jsou pro tuto oblast typické</vt:lpstr>
      <vt:lpstr>Skalní most v údolí Ardéche</vt:lpstr>
      <vt:lpstr>Pobřeží východně od Marseille je přístupné jen z moře</vt:lpstr>
      <vt:lpstr>Rybářský přístav Morgiou</vt:lpstr>
      <vt:lpstr>Večer nad Marseille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41</cp:revision>
  <dcterms:created xsi:type="dcterms:W3CDTF">2011-03-27T17:17:06Z</dcterms:created>
  <dcterms:modified xsi:type="dcterms:W3CDTF">2011-05-13T15:55:45Z</dcterms:modified>
</cp:coreProperties>
</file>