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56" r:id="rId3"/>
    <p:sldId id="258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2262981" y="1448307"/>
          <a:ext cx="6423819" cy="262505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VY_32_INOVACE_14 3Š Matematická křížovka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>
        <a:xfrm>
          <a:off x="2247306" y="0"/>
          <a:ext cx="6423819" cy="452596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a MŠ Zvole, okr. Praha - západ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2262981" y="724153"/>
          <a:ext cx="6423819" cy="357550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Věra Kučová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2262981" y="2172461"/>
          <a:ext cx="6423819" cy="167460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Matematika a její aplikace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2262981" y="2896615"/>
          <a:ext cx="6423819" cy="724153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CZ.1.07/1.4.00/21.0305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4525962" cy="4525962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475226" y="724153"/>
          <a:ext cx="3575509" cy="357550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950452" y="1448307"/>
          <a:ext cx="2625057" cy="2625057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1425678" y="2172461"/>
          <a:ext cx="1674605" cy="1674605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900904" y="2896615"/>
          <a:ext cx="724153" cy="724153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D32EAB-2B19-4053-8ABA-7A7E181FF8C7}" type="presOf" srcId="{D1B46980-6531-4606-95E6-44980827E919}" destId="{2BE915AB-18AA-4053-B92C-3BFC9ED204BB}" srcOrd="1" destOrd="0" presId="urn:microsoft.com/office/officeart/2005/8/layout/target3"/>
    <dgm:cxn modelId="{12B6DD79-6D02-4EAB-B3B7-A5D757FDA37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C58A93-A1FD-41D3-8C02-80215BD59F4B}" type="presOf" srcId="{D1D4F407-5343-4D3F-B5B9-D407B03CAEB4}" destId="{D005CE8C-CC26-4C3E-AC11-E15060ECD759}" srcOrd="0" destOrd="0" presId="urn:microsoft.com/office/officeart/2005/8/layout/target3"/>
    <dgm:cxn modelId="{E18516D2-C4A5-4B4C-98D1-6092CCE5D67B}" type="presOf" srcId="{D8197B8C-B260-4A16-BDF4-0947B075E274}" destId="{5A5FFA88-C948-4069-8E93-59FA12366E83}" srcOrd="1" destOrd="0" presId="urn:microsoft.com/office/officeart/2005/8/layout/target3"/>
    <dgm:cxn modelId="{060DC0B8-39DC-4E7E-87AA-EA3FFED45CF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7C2E3F-3BD9-4694-A3BE-06BD0E853D73}" type="presOf" srcId="{4C35D32F-0EAB-4CD7-82EE-45574DC2A586}" destId="{890E4F0B-2866-4A3F-A3C7-2A14B1797930}" srcOrd="1" destOrd="0" presId="urn:microsoft.com/office/officeart/2005/8/layout/target3"/>
    <dgm:cxn modelId="{0518823F-5376-4E10-A7CB-D3B3F6BBDA92}" type="presOf" srcId="{4C35D32F-0EAB-4CD7-82EE-45574DC2A586}" destId="{8BEBB6EC-1DAA-4CAC-8A25-BC0FCBD5DBD5}" srcOrd="0" destOrd="0" presId="urn:microsoft.com/office/officeart/2005/8/layout/target3"/>
    <dgm:cxn modelId="{BB70BCFF-1542-46B0-8BFB-1966F71B63C8}" type="presOf" srcId="{D1D4F407-5343-4D3F-B5B9-D407B03CAEB4}" destId="{AED2198E-93D5-4001-81B4-73124B309672}" srcOrd="1" destOrd="0" presId="urn:microsoft.com/office/officeart/2005/8/layout/target3"/>
    <dgm:cxn modelId="{966DA0DA-CAD7-4F3F-8FC5-2DEEC5AE6AA2}" type="presOf" srcId="{757F3AB3-0718-4624-B441-E567A8F0AB56}" destId="{333A1088-737F-45CB-B68E-254E46348037}" srcOrd="0" destOrd="0" presId="urn:microsoft.com/office/officeart/2005/8/layout/target3"/>
    <dgm:cxn modelId="{7CF3DB17-9EFE-48BF-88BA-43A060B6A041}" type="presOf" srcId="{D8197B8C-B260-4A16-BDF4-0947B075E274}" destId="{25B08C86-7E15-44DC-BE7F-FFB55DD49D12}" srcOrd="0" destOrd="0" presId="urn:microsoft.com/office/officeart/2005/8/layout/target3"/>
    <dgm:cxn modelId="{945CC328-F4D4-42EA-B1D9-F9BC3B6A7843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1224A97-A1C9-4941-8829-ACD9743AA3D6}" type="presParOf" srcId="{333A1088-737F-45CB-B68E-254E46348037}" destId="{F5ABB229-8D3B-4694-996A-96F23CF14429}" srcOrd="0" destOrd="0" presId="urn:microsoft.com/office/officeart/2005/8/layout/target3"/>
    <dgm:cxn modelId="{5348FE72-369C-40A9-9DEF-4B7CA245BE6F}" type="presParOf" srcId="{333A1088-737F-45CB-B68E-254E46348037}" destId="{F41139FD-01EE-4571-8B17-4FB00FC51163}" srcOrd="1" destOrd="0" presId="urn:microsoft.com/office/officeart/2005/8/layout/target3"/>
    <dgm:cxn modelId="{0B7B15E8-6D1E-4711-9D88-8913E91EBF96}" type="presParOf" srcId="{333A1088-737F-45CB-B68E-254E46348037}" destId="{D005CE8C-CC26-4C3E-AC11-E15060ECD759}" srcOrd="2" destOrd="0" presId="urn:microsoft.com/office/officeart/2005/8/layout/target3"/>
    <dgm:cxn modelId="{FAC20B88-FDC1-456B-92CF-83E0AD7830F9}" type="presParOf" srcId="{333A1088-737F-45CB-B68E-254E46348037}" destId="{2C702D82-9B77-49B7-9568-BB8EB47C3372}" srcOrd="3" destOrd="0" presId="urn:microsoft.com/office/officeart/2005/8/layout/target3"/>
    <dgm:cxn modelId="{D73EC050-CC88-4554-9132-3CFFFD9FF476}" type="presParOf" srcId="{333A1088-737F-45CB-B68E-254E46348037}" destId="{A52A0455-90FF-4808-ABD0-F02540D31D5A}" srcOrd="4" destOrd="0" presId="urn:microsoft.com/office/officeart/2005/8/layout/target3"/>
    <dgm:cxn modelId="{F9E9905A-5754-445F-92E0-F6F3F45D4ABD}" type="presParOf" srcId="{333A1088-737F-45CB-B68E-254E46348037}" destId="{6140AFEC-043D-4C43-A2F9-D0F5331DF3A3}" srcOrd="5" destOrd="0" presId="urn:microsoft.com/office/officeart/2005/8/layout/target3"/>
    <dgm:cxn modelId="{B9120307-D814-415F-A8FC-35E55CD43494}" type="presParOf" srcId="{333A1088-737F-45CB-B68E-254E46348037}" destId="{9358AC05-5D7D-4327-9F80-1AD486AEA664}" srcOrd="6" destOrd="0" presId="urn:microsoft.com/office/officeart/2005/8/layout/target3"/>
    <dgm:cxn modelId="{EC4AA426-15A4-4B5D-96E4-222F96FEAE06}" type="presParOf" srcId="{333A1088-737F-45CB-B68E-254E46348037}" destId="{313FC574-E1CD-4FB4-B054-0B805CE0447D}" srcOrd="7" destOrd="0" presId="urn:microsoft.com/office/officeart/2005/8/layout/target3"/>
    <dgm:cxn modelId="{F267F440-D8C6-4384-8784-A7BFE9C68D5B}" type="presParOf" srcId="{333A1088-737F-45CB-B68E-254E46348037}" destId="{619D679B-A015-4ECF-8348-D1034C574F40}" srcOrd="8" destOrd="0" presId="urn:microsoft.com/office/officeart/2005/8/layout/target3"/>
    <dgm:cxn modelId="{73E740F0-AB5D-4A52-A3B9-D28279EE86BC}" type="presParOf" srcId="{333A1088-737F-45CB-B68E-254E46348037}" destId="{322283A8-4A27-4CDA-BAE3-F381106A9174}" srcOrd="9" destOrd="0" presId="urn:microsoft.com/office/officeart/2005/8/layout/target3"/>
    <dgm:cxn modelId="{39C28B46-1F4F-4DB7-AF87-472A8353F9A1}" type="presParOf" srcId="{333A1088-737F-45CB-B68E-254E46348037}" destId="{FFC9F71D-1B4F-4AD9-A4A6-86ADEFC8AF5C}" srcOrd="10" destOrd="0" presId="urn:microsoft.com/office/officeart/2005/8/layout/target3"/>
    <dgm:cxn modelId="{512D550A-F694-4E82-8447-C0873A7F2372}" type="presParOf" srcId="{333A1088-737F-45CB-B68E-254E46348037}" destId="{25B08C86-7E15-44DC-BE7F-FFB55DD49D12}" srcOrd="11" destOrd="0" presId="urn:microsoft.com/office/officeart/2005/8/layout/target3"/>
    <dgm:cxn modelId="{4A29C0DB-79E8-4A6F-9424-87E8185A1966}" type="presParOf" srcId="{333A1088-737F-45CB-B68E-254E46348037}" destId="{76644BE8-9D7C-4C09-B250-3D10AF48CBB7}" srcOrd="12" destOrd="0" presId="urn:microsoft.com/office/officeart/2005/8/layout/target3"/>
    <dgm:cxn modelId="{F0A4DB7C-D2E6-421A-9ED3-E92DEAC87C72}" type="presParOf" srcId="{333A1088-737F-45CB-B68E-254E46348037}" destId="{EE85B701-7295-41C0-BA7A-34D3756A2AE6}" srcOrd="13" destOrd="0" presId="urn:microsoft.com/office/officeart/2005/8/layout/target3"/>
    <dgm:cxn modelId="{229DA91F-622B-4A02-816D-38FFCE5C6F7E}" type="presParOf" srcId="{333A1088-737F-45CB-B68E-254E46348037}" destId="{8BEBB6EC-1DAA-4CAC-8A25-BC0FCBD5DBD5}" srcOrd="14" destOrd="0" presId="urn:microsoft.com/office/officeart/2005/8/layout/target3"/>
    <dgm:cxn modelId="{E7B0477E-72D9-490C-B193-919BD4797A4F}" type="presParOf" srcId="{333A1088-737F-45CB-B68E-254E46348037}" destId="{AED2198E-93D5-4001-81B4-73124B309672}" srcOrd="15" destOrd="0" presId="urn:microsoft.com/office/officeart/2005/8/layout/target3"/>
    <dgm:cxn modelId="{412D8CC7-D7AF-403C-85BA-B2949AD1FBD9}" type="presParOf" srcId="{333A1088-737F-45CB-B68E-254E46348037}" destId="{2BE915AB-18AA-4053-B92C-3BFC9ED204BB}" srcOrd="16" destOrd="0" presId="urn:microsoft.com/office/officeart/2005/8/layout/target3"/>
    <dgm:cxn modelId="{F82D9DC3-6E1E-4101-AE53-EF9D169C8B66}" type="presParOf" srcId="{333A1088-737F-45CB-B68E-254E46348037}" destId="{6BB5E863-4638-4E1D-BFDE-399D028AC4ED}" srcOrd="17" destOrd="0" presId="urn:microsoft.com/office/officeart/2005/8/layout/target3"/>
    <dgm:cxn modelId="{2CBC5A39-48FB-4D97-B1D6-B8235AA837AE}" type="presParOf" srcId="{333A1088-737F-45CB-B68E-254E46348037}" destId="{5A5FFA88-C948-4069-8E93-59FA12366E83}" srcOrd="18" destOrd="0" presId="urn:microsoft.com/office/officeart/2005/8/layout/target3"/>
    <dgm:cxn modelId="{8E120726-ED39-4A22-A1B1-F7D0C9270C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4525962" cy="4525962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247306" y="0"/>
          <a:ext cx="6423819" cy="452596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a MŠ Zvole, okr. Praha - západ</a:t>
          </a:r>
          <a:endParaRPr lang="cs-CZ" sz="24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2247306" y="0"/>
        <a:ext cx="6423819" cy="724153"/>
      </dsp:txXfrm>
    </dsp:sp>
    <dsp:sp modelId="{A52A0455-90FF-4808-ABD0-F02540D31D5A}">
      <dsp:nvSpPr>
        <dsp:cNvPr id="0" name=""/>
        <dsp:cNvSpPr/>
      </dsp:nvSpPr>
      <dsp:spPr>
        <a:xfrm>
          <a:off x="475226" y="724153"/>
          <a:ext cx="3575509" cy="357550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262981" y="724153"/>
          <a:ext cx="6423819" cy="357550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Věra Kučová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2262981" y="724153"/>
        <a:ext cx="6423819" cy="724153"/>
      </dsp:txXfrm>
    </dsp:sp>
    <dsp:sp modelId="{313FC574-E1CD-4FB4-B054-0B805CE0447D}">
      <dsp:nvSpPr>
        <dsp:cNvPr id="0" name=""/>
        <dsp:cNvSpPr/>
      </dsp:nvSpPr>
      <dsp:spPr>
        <a:xfrm>
          <a:off x="950452" y="1448307"/>
          <a:ext cx="2625057" cy="2625057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262981" y="1448307"/>
          <a:ext cx="6423819" cy="262505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VY_32_INOVACE_14 3Š Matematická křížovka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2262981" y="1448307"/>
        <a:ext cx="6423819" cy="724153"/>
      </dsp:txXfrm>
    </dsp:sp>
    <dsp:sp modelId="{FFC9F71D-1B4F-4AD9-A4A6-86ADEFC8AF5C}">
      <dsp:nvSpPr>
        <dsp:cNvPr id="0" name=""/>
        <dsp:cNvSpPr/>
      </dsp:nvSpPr>
      <dsp:spPr>
        <a:xfrm>
          <a:off x="1425678" y="2172461"/>
          <a:ext cx="1674605" cy="1674605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62981" y="2172461"/>
          <a:ext cx="6423819" cy="167460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Matematika a její aplikace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2262981" y="2172461"/>
        <a:ext cx="6423819" cy="724153"/>
      </dsp:txXfrm>
    </dsp:sp>
    <dsp:sp modelId="{EE85B701-7295-41C0-BA7A-34D3756A2AE6}">
      <dsp:nvSpPr>
        <dsp:cNvPr id="0" name=""/>
        <dsp:cNvSpPr/>
      </dsp:nvSpPr>
      <dsp:spPr>
        <a:xfrm>
          <a:off x="1900904" y="2896615"/>
          <a:ext cx="724153" cy="724153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262981" y="2896615"/>
          <a:ext cx="6423819" cy="724153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CZ.1.07/1.4.00/21.0305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2262981" y="2896615"/>
        <a:ext cx="6423819" cy="7241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  <p:sndAc>
      <p:stSnd>
        <p:snd r:embed="rId1" name="explod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explod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149B147-5E94-466E-8267-D67D0EEF793D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3D3C1E-DC00-4526-9AF0-F335A8C1FC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dissolve/>
    <p:sndAc>
      <p:stSnd>
        <p:snd r:embed="rId13" name="explod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783890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383300"/>
      </p:ext>
    </p:extLst>
  </p:cSld>
  <p:clrMapOvr>
    <a:masterClrMapping/>
  </p:clrMapOvr>
  <p:transition spd="slow">
    <p:dissolv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Procvičování matematických operací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203848" y="1628800"/>
            <a:ext cx="2304256" cy="23042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Žáci vypočítají nejprve řádky </a:t>
            </a:r>
          </a:p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(1, 2, 3, 4) a pro kontrolu vypočítají sloupce (A, B, C, D).</a:t>
            </a:r>
          </a:p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 </a:t>
            </a:r>
          </a:p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Výsledky zapíší do křížovky.</a:t>
            </a:r>
            <a:endParaRPr lang="cs-CZ" sz="3600" b="1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620688"/>
          <a:ext cx="5184576" cy="496855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96144"/>
                <a:gridCol w="1296144"/>
                <a:gridCol w="1296144"/>
                <a:gridCol w="1296144"/>
              </a:tblGrid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5580112" y="2060848"/>
            <a:ext cx="936104" cy="93610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4211960" y="4509120"/>
            <a:ext cx="936104" cy="93610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508104" y="4509120"/>
            <a:ext cx="936104" cy="93610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508104" y="3212976"/>
            <a:ext cx="936104" cy="93610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283968" y="3212976"/>
            <a:ext cx="936104" cy="93610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987824" y="4581128"/>
            <a:ext cx="936104" cy="93610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0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0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105273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220486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335699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65313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620688"/>
            <a:ext cx="20882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654 +804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1000 – 564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7 </a:t>
            </a:r>
            <a:r>
              <a:rPr lang="cs-CZ" sz="2400" b="1" dirty="0"/>
              <a:t>x</a:t>
            </a:r>
            <a:r>
              <a:rPr lang="cs-CZ" sz="2400" b="1" dirty="0" smtClean="0"/>
              <a:t> </a:t>
            </a:r>
            <a:r>
              <a:rPr lang="cs-CZ" sz="2400" b="1" dirty="0" smtClean="0"/>
              <a:t>8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Zbytek při dělení 89 : 9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3573016"/>
            <a:ext cx="2411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UcPeriod"/>
            </a:pPr>
            <a:r>
              <a:rPr lang="cs-CZ" sz="2400" b="1" dirty="0" smtClean="0"/>
              <a:t>925 +533</a:t>
            </a:r>
          </a:p>
          <a:p>
            <a:pPr marL="342900" indent="-342900">
              <a:buAutoNum type="alphaUcPeriod"/>
            </a:pPr>
            <a:r>
              <a:rPr lang="cs-CZ" sz="2400" b="1" dirty="0" smtClean="0"/>
              <a:t>125 + 311</a:t>
            </a:r>
          </a:p>
          <a:p>
            <a:pPr marL="342900" indent="-342900">
              <a:buAutoNum type="alphaUcPeriod"/>
            </a:pPr>
            <a:r>
              <a:rPr lang="cs-CZ" sz="2400" b="1" dirty="0" smtClean="0"/>
              <a:t>14 </a:t>
            </a:r>
            <a:r>
              <a:rPr lang="cs-CZ" sz="2400" b="1" dirty="0" smtClean="0"/>
              <a:t>x 4</a:t>
            </a:r>
            <a:endParaRPr lang="cs-CZ" sz="2400" b="1" dirty="0" smtClean="0"/>
          </a:p>
          <a:p>
            <a:pPr marL="342900" indent="-342900">
              <a:buAutoNum type="alphaUcPeriod"/>
            </a:pPr>
            <a:r>
              <a:rPr lang="cs-CZ" sz="2400" b="1" dirty="0" smtClean="0"/>
              <a:t>Počet nohou pavoukovců</a:t>
            </a:r>
            <a:endParaRPr lang="cs-CZ" sz="2400" b="1" dirty="0"/>
          </a:p>
        </p:txBody>
      </p:sp>
    </p:spTree>
  </p:cSld>
  <p:clrMapOvr>
    <a:masterClrMapping/>
  </p:clrMapOvr>
  <p:transition spd="slow">
    <p:dissolv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106</Words>
  <Application>Microsoft Office PowerPoint</Application>
  <PresentationFormat>Předvádění na obrazovce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Procvičování matematických operací</vt:lpstr>
      <vt:lpstr>Prezentace aplikace PowerPoint</vt:lpstr>
      <vt:lpstr>Prezentace aplikace PowerPoint</vt:lpstr>
    </vt:vector>
  </TitlesOfParts>
  <Company>eD System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matematických operací</dc:title>
  <dc:creator>máma</dc:creator>
  <cp:lastModifiedBy>Učitel</cp:lastModifiedBy>
  <cp:revision>10</cp:revision>
  <dcterms:created xsi:type="dcterms:W3CDTF">2011-12-11T14:46:48Z</dcterms:created>
  <dcterms:modified xsi:type="dcterms:W3CDTF">2012-03-14T18:49:53Z</dcterms:modified>
</cp:coreProperties>
</file>