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60" r:id="rId6"/>
    <p:sldId id="261" r:id="rId7"/>
    <p:sldId id="266" r:id="rId8"/>
    <p:sldId id="264" r:id="rId9"/>
    <p:sldId id="265" r:id="rId10"/>
    <p:sldId id="269" r:id="rId11"/>
    <p:sldId id="262" r:id="rId12"/>
    <p:sldId id="263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4AB507B-1681-4765-9617-D165D4C9F11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446EA91-4D40-4ED3-B4CB-A064A4063F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ysackova.borec.cz/zapisyze6_soubory/image03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                          1.4 OPVK</a:t>
            </a:r>
            <a:endParaRPr lang="cs-CZ" sz="11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   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smtClean="0"/>
              <a:t>                          </a:t>
            </a:r>
            <a:r>
              <a:rPr lang="cs-CZ" sz="1100" cap="all" smtClean="0"/>
              <a:t>VY_32_INOVACE_04_</a:t>
            </a:r>
            <a:r>
              <a:rPr lang="cs-CZ" sz="1100" cap="all" dirty="0" err="1" smtClean="0"/>
              <a:t>LITosféra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6.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Krajinná sféra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Litosféra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Klíčová slova:	</a:t>
            </a:r>
            <a:r>
              <a:rPr lang="cs-CZ" sz="1100" dirty="0"/>
              <a:t>	</a:t>
            </a:r>
            <a:r>
              <a:rPr lang="cs-CZ" sz="1100" dirty="0" smtClean="0"/>
              <a:t>                          dno oceánu, Mariánský příkop, ostrovy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	</a:t>
            </a:r>
            <a:r>
              <a:rPr lang="cs-CZ" sz="1100" dirty="0" smtClean="0"/>
              <a:t>      19.5. 2012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</a:t>
            </a:r>
            <a:r>
              <a:rPr lang="cs-CZ" sz="1100" cap="all" dirty="0" smtClean="0"/>
              <a:t>:</a:t>
            </a:r>
            <a:r>
              <a:rPr lang="cs-CZ" sz="1400" dirty="0" smtClean="0"/>
              <a:t>                                                     Žáci získají základní povědomí o vzniku a vzhledu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ostrovů a dnu oceánu. Výklad je umocněn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obrázky, které pomáhají žákům lépe se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orientovat v tématu. Na závěr si žáci upevňují 						učivo prostřednictvím opakovacích otázek. .</a:t>
            </a:r>
            <a:r>
              <a:rPr lang="cs-CZ" dirty="0"/>
              <a:t>	</a:t>
            </a:r>
          </a:p>
        </p:txBody>
      </p:sp>
      <p:sp>
        <p:nvSpPr>
          <p:cNvPr id="1331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>
              <a:solidFill>
                <a:srgbClr val="7B9899"/>
              </a:solidFill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705475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95536" y="260910"/>
            <a:ext cx="8352928" cy="110799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7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1971632" cy="11916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Litosféra</a:t>
            </a:r>
            <a:br>
              <a:rPr lang="cs-CZ" dirty="0" smtClean="0"/>
            </a:br>
            <a:r>
              <a:rPr lang="cs-CZ" dirty="0" smtClean="0"/>
              <a:t>Dno oceánu</a:t>
            </a:r>
            <a:br>
              <a:rPr lang="cs-CZ" dirty="0" smtClean="0"/>
            </a:br>
            <a:r>
              <a:rPr lang="cs-CZ" dirty="0" smtClean="0"/>
              <a:t>Ostrovy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není rovné</a:t>
            </a:r>
          </a:p>
          <a:p>
            <a:r>
              <a:rPr lang="cs-CZ" dirty="0"/>
              <a:t> </a:t>
            </a:r>
            <a:r>
              <a:rPr lang="cs-CZ" dirty="0" smtClean="0"/>
              <a:t>nejhlubší místo: Mariánský příkop v Tichém </a:t>
            </a:r>
            <a:r>
              <a:rPr lang="cs-CZ" dirty="0" err="1" smtClean="0"/>
              <a:t>oc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podle hloubky dělíme na: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-pevninský šelf ( do 200m hloubky)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- pevninský svah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- oceánská pánev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-  </a:t>
            </a:r>
            <a:r>
              <a:rPr lang="cs-CZ" dirty="0" err="1" smtClean="0"/>
              <a:t>středooceánský</a:t>
            </a:r>
            <a:r>
              <a:rPr lang="cs-CZ" dirty="0" smtClean="0"/>
              <a:t> hřbet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dirty="0" err="1" smtClean="0"/>
              <a:t>hlubokooceáský</a:t>
            </a:r>
            <a:r>
              <a:rPr lang="cs-CZ" dirty="0" smtClean="0"/>
              <a:t> příkop ( chybí zemská kůra)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Dno oceánu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Dno oceánu</a:t>
            </a:r>
            <a:endParaRPr lang="cs-CZ" dirty="0"/>
          </a:p>
        </p:txBody>
      </p:sp>
      <p:pic>
        <p:nvPicPr>
          <p:cNvPr id="5122" name="Picture 2" descr="C:\Users\Jana\Pictures\image03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201069"/>
            <a:ext cx="7162800" cy="30861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Pevnina obklopená vodou</a:t>
            </a:r>
          </a:p>
          <a:p>
            <a:r>
              <a:rPr lang="cs-CZ" dirty="0"/>
              <a:t> </a:t>
            </a:r>
            <a:r>
              <a:rPr lang="cs-CZ" dirty="0" smtClean="0"/>
              <a:t>Dělení podle vzniku: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pevninské ( oddělené od pevniny, největší)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sopečné ( vysoké podmořské sopky vystupují nad hladinu)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korálové- atoly ( v teplých oblastech, plochý povrch)</a:t>
            </a:r>
          </a:p>
          <a:p>
            <a:pPr>
              <a:buNone/>
            </a:pPr>
            <a:r>
              <a:rPr lang="cs-CZ" dirty="0" smtClean="0"/>
              <a:t>         - umělé (vytvořené člověkem)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Ostrovy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ostrovy: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Grónsko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Nová Guinea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Kalimantan ( Borneo)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Madagaskar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- </a:t>
            </a:r>
            <a:r>
              <a:rPr lang="cs-CZ" dirty="0" err="1" smtClean="0"/>
              <a:t>Baffinův</a:t>
            </a:r>
            <a:r>
              <a:rPr lang="cs-CZ" dirty="0" smtClean="0"/>
              <a:t> o.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Ostrovy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Pevninský ostrov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9185" y="1481138"/>
            <a:ext cx="678563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Sopečný ostrov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81138"/>
            <a:ext cx="4081151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Korálový ostrov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9185" y="1481138"/>
            <a:ext cx="678563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Umělý ostrov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9185" y="1481138"/>
            <a:ext cx="678563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Pevninský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Sopečný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Korálový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Tahiti</a:t>
            </a:r>
            <a:endParaRPr lang="cs-CZ" dirty="0"/>
          </a:p>
          <a:p>
            <a:r>
              <a:rPr lang="cs-CZ" dirty="0" smtClean="0"/>
              <a:t>Madagaskar</a:t>
            </a:r>
          </a:p>
          <a:p>
            <a:r>
              <a:rPr lang="cs-CZ" dirty="0" err="1" smtClean="0"/>
              <a:t>Šikoku</a:t>
            </a:r>
            <a:endParaRPr lang="cs-CZ" dirty="0"/>
          </a:p>
          <a:p>
            <a:r>
              <a:rPr lang="cs-CZ" dirty="0" smtClean="0"/>
              <a:t>Maledivy</a:t>
            </a:r>
          </a:p>
          <a:p>
            <a:r>
              <a:rPr lang="cs-CZ" dirty="0" err="1" smtClean="0"/>
              <a:t>Elba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Velká Británie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Zařaď: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Pevninský- Madagaskar, Velká Británie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Sopečný- </a:t>
            </a:r>
            <a:r>
              <a:rPr lang="cs-CZ" dirty="0" err="1" smtClean="0"/>
              <a:t>Šikoku</a:t>
            </a:r>
            <a:r>
              <a:rPr lang="cs-CZ" dirty="0" smtClean="0"/>
              <a:t>,Havajské o.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Korálový- Tahiti, Maledivy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</a:p>
          <a:p>
            <a:r>
              <a:rPr lang="cs-CZ" dirty="0" smtClean="0"/>
              <a:t>Archiv autorky</a:t>
            </a:r>
          </a:p>
          <a:p>
            <a:r>
              <a:rPr lang="cs-CZ" dirty="0" smtClean="0"/>
              <a:t>Dno oceánu. In: [online]. [cit. 2012-06-22]. Dostupné z: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lysackova.borec.cz</a:t>
            </a:r>
            <a:r>
              <a:rPr lang="cs-CZ" dirty="0" smtClean="0">
                <a:hlinkClick r:id="rId2"/>
              </a:rPr>
              <a:t>/zapisyze6_soubory/image031.jpg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144</TotalTime>
  <Words>227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Litosféra Dno oceánu Ostrovy</vt:lpstr>
      <vt:lpstr>Dno oceánu</vt:lpstr>
      <vt:lpstr>Dno oceánu</vt:lpstr>
      <vt:lpstr>Ostrovy</vt:lpstr>
      <vt:lpstr>Ostrovy</vt:lpstr>
      <vt:lpstr>Pevninský ostrov</vt:lpstr>
      <vt:lpstr>Sopečný ostrov</vt:lpstr>
      <vt:lpstr>Korálový ostrov</vt:lpstr>
      <vt:lpstr>Umělý ostrov </vt:lpstr>
      <vt:lpstr>Zařaď:</vt:lpstr>
      <vt:lpstr>Řešení: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Litosféra Dno oceánu</dc:title>
  <dc:creator>Jana</dc:creator>
  <cp:lastModifiedBy>pc</cp:lastModifiedBy>
  <cp:revision>23</cp:revision>
  <dcterms:created xsi:type="dcterms:W3CDTF">2012-05-19T09:21:18Z</dcterms:created>
  <dcterms:modified xsi:type="dcterms:W3CDTF">2013-06-11T16:34:19Z</dcterms:modified>
</cp:coreProperties>
</file>