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72" r:id="rId9"/>
    <p:sldId id="262" r:id="rId10"/>
    <p:sldId id="264" r:id="rId11"/>
    <p:sldId id="265" r:id="rId12"/>
    <p:sldId id="271" r:id="rId13"/>
    <p:sldId id="270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497D79-7671-4562-97B8-E9920CA9D9D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34699F-746C-464F-8FF3-B90B3394E8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34699F-746C-464F-8FF3-B90B3394E8A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A563843-6B1A-45BA-BA70-5C29E5E223EC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67B5C3E-B2A0-4193-A11E-F95B620BFB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msc-csem.org/Earthquake/Map/gmap.ph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Mapa_tektonick%C3%BDch_platn%C3%AD.pn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2/2d/2004-tsunam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                         1.4 OPVK</a:t>
            </a:r>
            <a:endParaRPr lang="cs-CZ" sz="11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smtClean="0"/>
              <a:t>                          </a:t>
            </a:r>
            <a:r>
              <a:rPr lang="cs-CZ" sz="1100" cap="all" smtClean="0"/>
              <a:t>VY_32_INOVACE_05_Litosféra- </a:t>
            </a:r>
            <a:r>
              <a:rPr lang="cs-CZ" sz="1100" cap="all" dirty="0" smtClean="0"/>
              <a:t>Zemětřesení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6.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Krajinná sféra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Litosféra- zemětřesení</a:t>
            </a:r>
            <a:endParaRPr lang="cs-CZ" sz="1100" dirty="0"/>
          </a:p>
          <a:p>
            <a:pPr marL="274320" indent="-274320" algn="r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Klíčová slova:	</a:t>
            </a:r>
            <a:r>
              <a:rPr lang="cs-CZ" sz="1100" dirty="0"/>
              <a:t>	</a:t>
            </a:r>
            <a:r>
              <a:rPr lang="cs-CZ" sz="1100" dirty="0" smtClean="0"/>
              <a:t>                          Zemětřesení, hypocentrum, epicentrum, seizmograf, Richterova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dirty="0" smtClean="0"/>
              <a:t>                                                                                           stupnice, řítivé, vulkanické, tektonické zemětřesení, tsunami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	</a:t>
            </a:r>
            <a:r>
              <a:rPr lang="cs-CZ" sz="1100" dirty="0" smtClean="0"/>
              <a:t>   17.12. 2012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Anotace:</a:t>
            </a:r>
            <a:r>
              <a:rPr lang="cs-CZ" sz="1400" dirty="0"/>
              <a:t>			</a:t>
            </a:r>
            <a:r>
              <a:rPr lang="cs-CZ" sz="1400" dirty="0" smtClean="0"/>
              <a:t> Žáci se seznámí se vznikem, druhy a důsledky 		                                      zemětřesení.  Pro aktuálnost tématu je odkázáno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na stránky, které evidují nejnovější otřesy zemské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kůry. Prezentaci lze využít jako zápis do sešitu.</a:t>
            </a:r>
            <a:r>
              <a:rPr lang="cs-CZ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561856"/>
            <a:ext cx="82804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539552" y="404664"/>
            <a:ext cx="8067798" cy="12525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7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1971632" cy="11916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Zemětřesení= otřesy zemského povrchu</a:t>
            </a:r>
          </a:p>
          <a:p>
            <a:r>
              <a:rPr lang="cs-CZ" dirty="0" smtClean="0"/>
              <a:t>Příčina= náhlé uvolnění energie v zemské kůře nebo v zemském plášti</a:t>
            </a:r>
          </a:p>
          <a:p>
            <a:r>
              <a:rPr lang="cs-CZ" dirty="0" smtClean="0"/>
              <a:t>Hypocentrum= ohnisko zemětřesení, pod povrchem</a:t>
            </a:r>
          </a:p>
          <a:p>
            <a:r>
              <a:rPr lang="cs-CZ" dirty="0" smtClean="0"/>
              <a:t>Epicentrum= kolmo nad hypocentrem, na povrchu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řítivé zemětřesení</a:t>
            </a:r>
          </a:p>
          <a:p>
            <a:r>
              <a:rPr lang="cs-CZ" dirty="0" smtClean="0"/>
              <a:t>2.) vulkanické zemětřesení</a:t>
            </a:r>
          </a:p>
          <a:p>
            <a:r>
              <a:rPr lang="cs-CZ" dirty="0"/>
              <a:t> </a:t>
            </a:r>
            <a:r>
              <a:rPr lang="cs-CZ" dirty="0" smtClean="0"/>
              <a:t>3.) tektonické zemětřesení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Řítivé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nejméně častá ( asi 3%)</a:t>
            </a:r>
          </a:p>
          <a:p>
            <a:r>
              <a:rPr lang="cs-CZ" dirty="0"/>
              <a:t> </a:t>
            </a:r>
            <a:r>
              <a:rPr lang="cs-CZ" dirty="0" smtClean="0"/>
              <a:t>vznikají zřícením podzemních prostor,  např. jeskyní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Vulkanické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zhruba 7% všech zemětřesení</a:t>
            </a:r>
          </a:p>
          <a:p>
            <a:r>
              <a:rPr lang="cs-CZ" dirty="0"/>
              <a:t> </a:t>
            </a:r>
            <a:r>
              <a:rPr lang="cs-CZ" dirty="0" smtClean="0"/>
              <a:t>vzniká výbuchem plynů v magmatickém hnízdě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Tektonické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nejčastější druh zemětřesení</a:t>
            </a:r>
          </a:p>
          <a:p>
            <a:r>
              <a:rPr lang="cs-CZ" dirty="0"/>
              <a:t> </a:t>
            </a:r>
            <a:r>
              <a:rPr lang="cs-CZ" dirty="0" smtClean="0"/>
              <a:t>vzniká posunem litosférických desek a při zlomové činnosti ( tektonické zlomy)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Tektonické zlomy na Zemi</a:t>
            </a:r>
            <a:endParaRPr lang="cs-CZ" dirty="0"/>
          </a:p>
        </p:txBody>
      </p:sp>
      <p:pic>
        <p:nvPicPr>
          <p:cNvPr id="6" name="Zástupný symbol pro obsah 5" descr="800px-Plate_tectonics_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1670" y="1628800"/>
            <a:ext cx="7746753" cy="5006339"/>
          </a:xfrm>
        </p:spPr>
      </p:pic>
    </p:spTree>
  </p:cSld>
  <p:clrMapOvr>
    <a:masterClrMapping/>
  </p:clrMapOvr>
  <p:transition spd="slow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Intenzita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přístroj na měření síly zemětřesení= seizmograf</a:t>
            </a:r>
          </a:p>
          <a:p>
            <a:r>
              <a:rPr lang="cs-CZ" dirty="0"/>
              <a:t> </a:t>
            </a:r>
            <a:r>
              <a:rPr lang="cs-CZ" dirty="0" smtClean="0"/>
              <a:t>stupnice síly: </a:t>
            </a:r>
            <a:r>
              <a:rPr lang="cs-CZ" dirty="0" err="1" smtClean="0"/>
              <a:t>Mercalliho</a:t>
            </a:r>
            <a:r>
              <a:rPr lang="cs-CZ" dirty="0" smtClean="0"/>
              <a:t> st.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Richterova st. –přesnější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ejničivější škody jsou u epicentra</a:t>
            </a:r>
          </a:p>
          <a:p>
            <a:r>
              <a:rPr lang="cs-CZ" dirty="0"/>
              <a:t>m</a:t>
            </a:r>
            <a:r>
              <a:rPr lang="cs-CZ" dirty="0" smtClean="0"/>
              <a:t>ohou vznikat trhliny povrchu</a:t>
            </a:r>
          </a:p>
          <a:p>
            <a:r>
              <a:rPr lang="cs-CZ" dirty="0" smtClean="0"/>
              <a:t>pokud leží epicentrum pod mořem, je velká pravděpodobnost vzniku přílivové vlny, tzv. tsunami </a:t>
            </a:r>
          </a:p>
          <a:p>
            <a:endParaRPr lang="cs-CZ" dirty="0"/>
          </a:p>
        </p:txBody>
      </p:sp>
      <p:pic>
        <p:nvPicPr>
          <p:cNvPr id="2050" name="Picture 2" descr="C:\Users\Jana\AppData\Local\Microsoft\Windows\Temporary Internet Files\Content.IE5\RWXN66CI\MP900178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149080"/>
            <a:ext cx="3657600" cy="24444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Ničivá zemětřesení v historii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1755- téměř zničeno hlavní město Portugalska- Lisabon</a:t>
            </a:r>
          </a:p>
          <a:p>
            <a:r>
              <a:rPr lang="cs-CZ" dirty="0" smtClean="0"/>
              <a:t>1963- zničeno hlavní město </a:t>
            </a:r>
            <a:r>
              <a:rPr lang="cs-CZ" dirty="0" err="1" smtClean="0"/>
              <a:t>Makedonie</a:t>
            </a:r>
            <a:r>
              <a:rPr lang="cs-CZ" dirty="0" smtClean="0"/>
              <a:t>-Skopje</a:t>
            </a:r>
          </a:p>
          <a:p>
            <a:r>
              <a:rPr lang="cs-CZ" dirty="0" smtClean="0"/>
              <a:t>1985- </a:t>
            </a:r>
            <a:r>
              <a:rPr lang="cs-CZ" dirty="0" err="1" smtClean="0"/>
              <a:t>Mexico</a:t>
            </a:r>
            <a:r>
              <a:rPr lang="cs-CZ" dirty="0" smtClean="0"/>
              <a:t> City, </a:t>
            </a:r>
            <a:r>
              <a:rPr lang="cs-CZ" dirty="0" err="1" smtClean="0"/>
              <a:t>Mexico</a:t>
            </a:r>
            <a:endParaRPr lang="cs-CZ" dirty="0" smtClean="0"/>
          </a:p>
          <a:p>
            <a:r>
              <a:rPr lang="cs-CZ" dirty="0" smtClean="0"/>
              <a:t>1995- </a:t>
            </a:r>
            <a:r>
              <a:rPr lang="cs-CZ" dirty="0" err="1" smtClean="0"/>
              <a:t>Kóbé</a:t>
            </a:r>
            <a:r>
              <a:rPr lang="cs-CZ" dirty="0" smtClean="0"/>
              <a:t>, Japonsko</a:t>
            </a:r>
          </a:p>
          <a:p>
            <a:r>
              <a:rPr lang="cs-CZ" dirty="0" smtClean="0"/>
              <a:t>2003- Írán</a:t>
            </a:r>
          </a:p>
          <a:p>
            <a:r>
              <a:rPr lang="cs-CZ" dirty="0" smtClean="0"/>
              <a:t>2004- Indonésie, nejničivější od r.1900</a:t>
            </a:r>
          </a:p>
          <a:p>
            <a:r>
              <a:rPr lang="cs-CZ" dirty="0" smtClean="0"/>
              <a:t>2010- Haiti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Zemětřesení v Indonésii- 2004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Nejničivější od roku 1900</a:t>
            </a:r>
          </a:p>
          <a:p>
            <a:pPr>
              <a:buNone/>
            </a:pPr>
            <a:r>
              <a:rPr lang="cs-CZ" dirty="0" smtClean="0"/>
              <a:t>   Vzniklo v oceánu a následně vyvolalo  vlnu tsunami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122" name="Picture 2" descr="http://upload.wikimedia.org/wikipedia/commons/2/2d/2004-tsunam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996952"/>
            <a:ext cx="5084564" cy="36863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zemětřesení- aktuálně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Zaznamenaná světová zemětřesení </a:t>
            </a:r>
          </a:p>
          <a:p>
            <a:r>
              <a:rPr lang="cs-CZ" dirty="0" smtClean="0"/>
              <a:t>( aktualizováno každých 48 hodin):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emsc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csem.org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Earthquake</a:t>
            </a:r>
            <a:r>
              <a:rPr lang="cs-CZ" dirty="0" smtClean="0">
                <a:hlinkClick r:id="rId2"/>
              </a:rPr>
              <a:t>/Map/</a:t>
            </a:r>
            <a:r>
              <a:rPr lang="cs-CZ" dirty="0" err="1" smtClean="0">
                <a:hlinkClick r:id="rId2"/>
              </a:rPr>
              <a:t>gmap.php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Hypocentrum, epicentrum, seizmograf, Richterova stupnice, řítivé, vulkanické, tektonické zemětřesení, tsunami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www: </a:t>
            </a:r>
            <a:r>
              <a:rPr lang="cs-CZ" u="sng" dirty="0" smtClean="0">
                <a:hlinkClick r:id="rId2"/>
              </a:rPr>
              <a:t>http://office.</a:t>
            </a:r>
            <a:r>
              <a:rPr lang="cs-CZ" u="sng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i="1" dirty="0" err="1" smtClean="0"/>
              <a:t>Svět</a:t>
            </a:r>
            <a:r>
              <a:rPr lang="cs-CZ" i="1" dirty="0" smtClean="0"/>
              <a:t>: Státy, národy, světadíly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Knižní klub, 2006, 488 s. Universum. ISBN 80-242-1757-0. </a:t>
            </a:r>
          </a:p>
          <a:p>
            <a:r>
              <a:rPr lang="cs-CZ" dirty="0" smtClean="0"/>
              <a:t>Mapa tektonických zlomů.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28.10 2006, 20:51 [cit. 2012-12-16]. Dostupné z: </a:t>
            </a:r>
            <a:r>
              <a:rPr lang="cs-CZ" dirty="0" smtClean="0">
                <a:hlinkClick r:id="rId3"/>
              </a:rPr>
              <a:t>http://sk.wikipedia.org/wiki/S%C3%BAbor:Mapa_tektonick%C3%BDch_platn%C3%AD.png</a:t>
            </a:r>
            <a:endParaRPr lang="cs-CZ" dirty="0" smtClean="0"/>
          </a:p>
          <a:p>
            <a:r>
              <a:rPr lang="cs-CZ" dirty="0" smtClean="0"/>
              <a:t>2004-tsunami.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15. 1. 2006, 21:34 [cit. 2012-12-16]. Dostupné z: </a:t>
            </a:r>
            <a:r>
              <a:rPr lang="cs-CZ" dirty="0" smtClean="0">
                <a:hlinkClick r:id="rId4"/>
              </a:rPr>
              <a:t>http://upload.wikimedia.org/wikipedia/commons/2/2d/2004-tsunami.jpg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223</TotalTime>
  <Words>281</Words>
  <Application>Microsoft Office PowerPoint</Application>
  <PresentationFormat>Předvádění na obrazovce (4:3)</PresentationFormat>
  <Paragraphs>75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Zemětřesení</vt:lpstr>
      <vt:lpstr>Příčina</vt:lpstr>
      <vt:lpstr>Druhy</vt:lpstr>
      <vt:lpstr>Řítivé zemětřesení</vt:lpstr>
      <vt:lpstr>Vulkanické zemětřesení</vt:lpstr>
      <vt:lpstr>Tektonické zemětřesení</vt:lpstr>
      <vt:lpstr>Tektonické zlomy na Zemi</vt:lpstr>
      <vt:lpstr>Intenzita zemětřesení</vt:lpstr>
      <vt:lpstr>Důsledky zemětřesení</vt:lpstr>
      <vt:lpstr>Ničivá zemětřesení v historii</vt:lpstr>
      <vt:lpstr>Zemětřesení v Indonésii- 2004</vt:lpstr>
      <vt:lpstr>Poslední zemětřesení- aktuálně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Zemětřesení</dc:title>
  <dc:creator>Jana</dc:creator>
  <cp:lastModifiedBy>pc</cp:lastModifiedBy>
  <cp:revision>31</cp:revision>
  <dcterms:created xsi:type="dcterms:W3CDTF">2012-12-17T18:50:20Z</dcterms:created>
  <dcterms:modified xsi:type="dcterms:W3CDTF">2013-06-11T16:34:52Z</dcterms:modified>
</cp:coreProperties>
</file>