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8" r:id="rId2"/>
    <p:sldId id="256" r:id="rId3"/>
    <p:sldId id="257" r:id="rId4"/>
    <p:sldId id="259" r:id="rId5"/>
    <p:sldId id="260" r:id="rId6"/>
    <p:sldId id="261" r:id="rId7"/>
    <p:sldId id="265" r:id="rId8"/>
    <p:sldId id="263" r:id="rId9"/>
    <p:sldId id="264" r:id="rId10"/>
    <p:sldId id="258" r:id="rId11"/>
    <p:sldId id="262" r:id="rId12"/>
    <p:sldId id="266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997460-4A26-4185-A66E-697E3813530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1B7D00-EDC6-482D-8109-FD31580272B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997460-4A26-4185-A66E-697E3813530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1B7D00-EDC6-482D-8109-FD31580272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997460-4A26-4185-A66E-697E3813530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1B7D00-EDC6-482D-8109-FD31580272B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997460-4A26-4185-A66E-697E3813530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1B7D00-EDC6-482D-8109-FD31580272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997460-4A26-4185-A66E-697E3813530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1B7D00-EDC6-482D-8109-FD31580272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997460-4A26-4185-A66E-697E3813530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1B7D00-EDC6-482D-8109-FD31580272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997460-4A26-4185-A66E-697E3813530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1B7D00-EDC6-482D-8109-FD31580272B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997460-4A26-4185-A66E-697E3813530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1B7D00-EDC6-482D-8109-FD31580272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997460-4A26-4185-A66E-697E3813530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1B7D00-EDC6-482D-8109-FD31580272B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997460-4A26-4185-A66E-697E3813530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1B7D00-EDC6-482D-8109-FD31580272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997460-4A26-4185-A66E-697E3813530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1B7D00-EDC6-482D-8109-FD31580272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AC997460-4A26-4185-A66E-697E3813530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871B7D00-EDC6-482D-8109-FD31580272B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1403648" y="0"/>
            <a:ext cx="7498080" cy="1143000"/>
          </a:xfrm>
        </p:spPr>
        <p:txBody>
          <a:bodyPr/>
          <a:lstStyle/>
          <a:p>
            <a:endParaRPr lang="cs-CZ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>
              <a:buClr>
                <a:schemeClr val="accent3"/>
              </a:buClr>
              <a:defRPr/>
            </a:pPr>
            <a:r>
              <a:rPr lang="cs-CZ" sz="1100" cap="all" dirty="0" smtClean="0"/>
              <a:t>Číslo projektu:</a:t>
            </a:r>
            <a:r>
              <a:rPr lang="cs-CZ" sz="1100" dirty="0" smtClean="0"/>
              <a:t>		                          1.4 OPVK</a:t>
            </a:r>
            <a:endParaRPr lang="cs-CZ" sz="1100" cap="all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 smtClean="0"/>
              <a:t>Autor</a:t>
            </a:r>
            <a:r>
              <a:rPr lang="cs-CZ" sz="1100" cap="all" dirty="0"/>
              <a:t>:	</a:t>
            </a:r>
            <a:r>
              <a:rPr lang="cs-CZ" sz="1100" dirty="0"/>
              <a:t>			</a:t>
            </a:r>
            <a:r>
              <a:rPr lang="cs-CZ" sz="1100" dirty="0" smtClean="0"/>
              <a:t>  Mgr. Jana </a:t>
            </a:r>
            <a:r>
              <a:rPr lang="cs-CZ" sz="1100" dirty="0" err="1" smtClean="0"/>
              <a:t>Neugebauerová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Název:			</a:t>
            </a:r>
            <a:r>
              <a:rPr lang="cs-CZ" sz="1100" cap="all" smtClean="0"/>
              <a:t>                          </a:t>
            </a:r>
            <a:r>
              <a:rPr lang="cs-CZ" sz="1100" cap="all" smtClean="0"/>
              <a:t>VY_32_INOVACE_09_zeměpisné </a:t>
            </a:r>
            <a:r>
              <a:rPr lang="cs-CZ" sz="1100" cap="all" dirty="0" smtClean="0"/>
              <a:t>souřadnice 1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Ročník:</a:t>
            </a:r>
            <a:r>
              <a:rPr lang="cs-CZ" sz="1100" dirty="0"/>
              <a:t>			</a:t>
            </a:r>
            <a:r>
              <a:rPr lang="cs-CZ" sz="1100" dirty="0" smtClean="0"/>
              <a:t>                          6. </a:t>
            </a:r>
            <a:r>
              <a:rPr lang="cs-CZ" sz="1100" dirty="0"/>
              <a:t>ročník ZŠ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Vzdělávací oblast:</a:t>
            </a:r>
            <a:r>
              <a:rPr lang="cs-CZ" sz="1100" dirty="0"/>
              <a:t>		</a:t>
            </a:r>
            <a:r>
              <a:rPr lang="cs-CZ" sz="1100" dirty="0" smtClean="0"/>
              <a:t>                          Člověk </a:t>
            </a:r>
            <a:r>
              <a:rPr lang="cs-CZ" sz="1100" dirty="0"/>
              <a:t>a </a:t>
            </a:r>
            <a:r>
              <a:rPr lang="cs-CZ" sz="1100" dirty="0" smtClean="0"/>
              <a:t>příroda 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Vzdělávací obor:</a:t>
            </a:r>
            <a:r>
              <a:rPr lang="cs-CZ" sz="1100" dirty="0"/>
              <a:t>		 </a:t>
            </a:r>
            <a:r>
              <a:rPr lang="cs-CZ" sz="1100" dirty="0" smtClean="0"/>
              <a:t>                         Zeměpis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Tematický okruh:</a:t>
            </a:r>
            <a:r>
              <a:rPr lang="cs-CZ" sz="1100" dirty="0"/>
              <a:t>		 </a:t>
            </a:r>
            <a:r>
              <a:rPr lang="cs-CZ" sz="1100" dirty="0" smtClean="0"/>
              <a:t>                         Glóbus a mapa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Téma:	</a:t>
            </a:r>
            <a:r>
              <a:rPr lang="cs-CZ" sz="1100" dirty="0"/>
              <a:t>		</a:t>
            </a:r>
            <a:r>
              <a:rPr lang="cs-CZ" sz="1100" dirty="0" smtClean="0"/>
              <a:t>                          Zeměpisné souřadnice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Klíčová slova:	</a:t>
            </a:r>
            <a:r>
              <a:rPr lang="cs-CZ" sz="1100" dirty="0"/>
              <a:t>	</a:t>
            </a:r>
            <a:r>
              <a:rPr lang="cs-CZ" sz="1100" dirty="0" smtClean="0"/>
              <a:t>                          Zeměpisná šířka, zeměpisná délka, zeměpisná síť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Vytvořeno:</a:t>
            </a:r>
            <a:r>
              <a:rPr lang="cs-CZ" sz="1100" dirty="0"/>
              <a:t> 			</a:t>
            </a:r>
            <a:r>
              <a:rPr lang="cs-CZ" sz="1100" dirty="0" smtClean="0"/>
              <a:t>   21.8. 2012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Anotace:</a:t>
            </a:r>
            <a:r>
              <a:rPr lang="cs-CZ" sz="1100" dirty="0"/>
              <a:t>		</a:t>
            </a:r>
            <a:r>
              <a:rPr lang="cs-CZ" dirty="0"/>
              <a:t>	</a:t>
            </a:r>
            <a:r>
              <a:rPr lang="cs-CZ" sz="1400" dirty="0" smtClean="0"/>
              <a:t>Žáci získávají znalosti v tématu zeměpisné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                                                                     souřadnice, procvičují a upevňují vědomosti v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                                                                     tématu. Vyhledávají místa dle souřadnic, orientují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                                                                     se na zeměpisné síti. Prezentace je vhodná pro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                                                                     interaktivní tabuli.</a:t>
            </a:r>
            <a:r>
              <a:rPr lang="cs-CZ" sz="1400" dirty="0"/>
              <a:t>	</a:t>
            </a:r>
          </a:p>
        </p:txBody>
      </p:sp>
      <p:pic>
        <p:nvPicPr>
          <p:cNvPr id="512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5561856"/>
            <a:ext cx="8028384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076202" y="0"/>
            <a:ext cx="8067798" cy="125253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  <p:pic>
        <p:nvPicPr>
          <p:cNvPr id="7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0"/>
            <a:ext cx="1971632" cy="119161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Zeměpisné souřadnice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Teorie, příklady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Zeměpisné souřadnice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Určují zeměpisnou polohu pomocí zem. šířky a délky</a:t>
            </a:r>
          </a:p>
          <a:p>
            <a:r>
              <a:rPr lang="cs-CZ" dirty="0" smtClean="0"/>
              <a:t>Poledníky a rovnoběžky tvoří zeměpisnou síť</a:t>
            </a:r>
          </a:p>
          <a:p>
            <a:r>
              <a:rPr lang="cs-CZ" dirty="0"/>
              <a:t>K</a:t>
            </a:r>
            <a:r>
              <a:rPr lang="cs-CZ" dirty="0" smtClean="0"/>
              <a:t>aždé místo na Zemi má své souřadnice</a:t>
            </a:r>
          </a:p>
          <a:p>
            <a:r>
              <a:rPr lang="cs-CZ" dirty="0" smtClean="0"/>
              <a:t>Souřadnice používá i systém GPS a navigace v letadlech, na lodích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 descr="C:\Program Files\Microsoft Office\MEDIA\CAGCAT10\j029323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4869160"/>
            <a:ext cx="1565453" cy="115488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Zeměpisná délka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Určujeme na polednících</a:t>
            </a:r>
          </a:p>
          <a:p>
            <a:r>
              <a:rPr lang="cs-CZ" dirty="0"/>
              <a:t> V</a:t>
            </a:r>
            <a:r>
              <a:rPr lang="cs-CZ" dirty="0" smtClean="0"/>
              <a:t>ýchodní a západní</a:t>
            </a:r>
          </a:p>
          <a:p>
            <a:r>
              <a:rPr lang="cs-CZ" dirty="0"/>
              <a:t> </a:t>
            </a:r>
            <a:r>
              <a:rPr lang="cs-CZ" dirty="0" smtClean="0"/>
              <a:t>Nultý a 180 poledník rozdělují Zemi na západní a východní polokoulí= max. 180°v.d. a 180°z.d.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Zeměpisná šířka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Určuje se  na rovnoběžkách</a:t>
            </a:r>
          </a:p>
          <a:p>
            <a:r>
              <a:rPr lang="cs-CZ" dirty="0" smtClean="0"/>
              <a:t>Severní a jižní</a:t>
            </a:r>
          </a:p>
          <a:p>
            <a:r>
              <a:rPr lang="cs-CZ" dirty="0" smtClean="0"/>
              <a:t>Rovník ( 0°š.) dělí Zemi na dvě polokoule, na sever od něj severní šířka, na jih jižní šířka</a:t>
            </a:r>
          </a:p>
          <a:p>
            <a:r>
              <a:rPr lang="cs-CZ" dirty="0" smtClean="0"/>
              <a:t>Maximum je 90°s.š. a 90°</a:t>
            </a:r>
            <a:r>
              <a:rPr lang="cs-CZ" dirty="0" err="1" smtClean="0"/>
              <a:t>j.š</a:t>
            </a:r>
            <a:r>
              <a:rPr lang="cs-CZ" dirty="0" smtClean="0"/>
              <a:t>. ( póly)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Zeměpisná síť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3074" name="Picture 2" descr="C:\Users\Jana\AppData\Local\Microsoft\Windows\Temporary Internet Files\Content.IE5\ZQHRR71G\MP90043309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340768"/>
            <a:ext cx="6400800" cy="519379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339752" y="4005064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rovnoběžky</a:t>
            </a:r>
            <a:endParaRPr lang="cs-CZ" dirty="0"/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2267744" y="4365104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923928" y="3356992"/>
            <a:ext cx="7200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poledníky</a:t>
            </a:r>
            <a:endParaRPr lang="cs-CZ" dirty="0"/>
          </a:p>
        </p:txBody>
      </p:sp>
      <p:cxnSp>
        <p:nvCxnSpPr>
          <p:cNvPr id="12" name="Přímá spojovací šipka 11"/>
          <p:cNvCxnSpPr/>
          <p:nvPr/>
        </p:nvCxnSpPr>
        <p:spPr>
          <a:xfrm flipV="1">
            <a:off x="3995936" y="2564904"/>
            <a:ext cx="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Určování souřadnic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 Vyhledej rovnoběžku ( zeměpisnou šířku) a  poledník ( zeměpisnou délku) procházející zadaným bodem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                                  A ( 25°s.š., 3°v.d.)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4355976" y="3356992"/>
            <a:ext cx="0" cy="2376264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>
            <a:stCxn id="14" idx="2"/>
          </p:cNvCxnSpPr>
          <p:nvPr/>
        </p:nvCxnSpPr>
        <p:spPr>
          <a:xfrm flipV="1">
            <a:off x="2663847" y="4365104"/>
            <a:ext cx="3420321" cy="92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4283968" y="4221088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355976" y="3068960"/>
            <a:ext cx="7027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3°v.d.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67744" y="4005064"/>
            <a:ext cx="792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25°s.š.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Jana\AppData\Local\Microsoft\Windows\Temporary Internet Files\Content.IE5\ZQHRR71G\MP90043309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2204864"/>
            <a:ext cx="5248672" cy="425892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Na mapě vyznač Quito a s pomocí atlasu urči souřadnice.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pic>
        <p:nvPicPr>
          <p:cNvPr id="4" name="Picture 2" descr="C:\Users\Jana\AppData\Local\Microsoft\Windows\Temporary Internet Files\Content.IE5\ZQHRR71G\MP900433092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907704" y="1340768"/>
            <a:ext cx="5916232" cy="4800600"/>
          </a:xfrm>
          <a:prstGeom prst="rect">
            <a:avLst/>
          </a:prstGeom>
          <a:noFill/>
        </p:spPr>
      </p:pic>
      <p:sp>
        <p:nvSpPr>
          <p:cNvPr id="6" name="Rovnoramenný trojúhelník 5"/>
          <p:cNvSpPr/>
          <p:nvPr/>
        </p:nvSpPr>
        <p:spPr>
          <a:xfrm>
            <a:off x="4499992" y="4221088"/>
            <a:ext cx="216024" cy="12231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563888" y="414908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Quito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59632" y="1556792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Quito ( 0°š., 78°z.d.)</a:t>
            </a:r>
            <a:endParaRPr lang="cs-CZ" b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</a:t>
            </a:r>
            <a:r>
              <a:rPr lang="cs-CZ" dirty="0" smtClean="0"/>
              <a:t>loha: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Jsi kapitánem/</a:t>
            </a:r>
            <a:r>
              <a:rPr lang="cs-CZ" dirty="0" err="1"/>
              <a:t>kou</a:t>
            </a:r>
            <a:r>
              <a:rPr lang="cs-CZ" dirty="0"/>
              <a:t>  zámořské lodi a jsi před začátkem plavby kolem světa.  Úkolem každého kapitána/</a:t>
            </a:r>
            <a:r>
              <a:rPr lang="cs-CZ" dirty="0" err="1"/>
              <a:t>ky</a:t>
            </a:r>
            <a:r>
              <a:rPr lang="cs-CZ" dirty="0"/>
              <a:t> </a:t>
            </a:r>
            <a:r>
              <a:rPr lang="cs-CZ" dirty="0" smtClean="0"/>
              <a:t>je zapsat </a:t>
            </a:r>
            <a:r>
              <a:rPr lang="cs-CZ" dirty="0"/>
              <a:t>souřadnice </a:t>
            </a:r>
            <a:r>
              <a:rPr lang="cs-CZ" dirty="0" smtClean="0"/>
              <a:t>a </a:t>
            </a:r>
            <a:r>
              <a:rPr lang="cs-CZ" dirty="0"/>
              <a:t>názvy zastávek </a:t>
            </a:r>
            <a:r>
              <a:rPr lang="cs-CZ" dirty="0" smtClean="0"/>
              <a:t>do lodního deníku ( tvého sešitu). </a:t>
            </a:r>
            <a:r>
              <a:rPr lang="cs-CZ" dirty="0"/>
              <a:t>Zastávky jsou ti určeny. Pokud zadáš špatné souřadnice, hrozí tvé lodi, že se ztratí nebo ztroskotá. Šťastnou plavbu!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Zastávky lodi: </a:t>
            </a:r>
          </a:p>
          <a:p>
            <a:pPr>
              <a:buNone/>
            </a:pPr>
            <a:r>
              <a:rPr lang="cs-CZ" dirty="0" smtClean="0"/>
              <a:t>   start: Hamburk</a:t>
            </a:r>
          </a:p>
          <a:p>
            <a:pPr>
              <a:buNone/>
            </a:pPr>
            <a:r>
              <a:rPr lang="cs-CZ" dirty="0" smtClean="0"/>
              <a:t>   Rotterdam</a:t>
            </a:r>
          </a:p>
          <a:p>
            <a:pPr>
              <a:buNone/>
            </a:pPr>
            <a:r>
              <a:rPr lang="cs-CZ" dirty="0" smtClean="0"/>
              <a:t>   New York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dirty="0" err="1" smtClean="0"/>
              <a:t>Lagos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Singapur</a:t>
            </a:r>
            <a:endParaRPr lang="cs-CZ" dirty="0"/>
          </a:p>
        </p:txBody>
      </p:sp>
      <p:pic>
        <p:nvPicPr>
          <p:cNvPr id="4098" name="Picture 2" descr="C:\Users\Jana\AppData\Local\Microsoft\Windows\Temporary Internet Files\Content.IE5\7QMMDR7G\MC90044039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-459432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Zastávky lodi: </a:t>
            </a:r>
          </a:p>
          <a:p>
            <a:pPr>
              <a:buNone/>
            </a:pPr>
            <a:r>
              <a:rPr lang="cs-CZ" dirty="0" smtClean="0"/>
              <a:t>   start: Hamburk </a:t>
            </a:r>
            <a:r>
              <a:rPr lang="cs-CZ" dirty="0" smtClean="0">
                <a:solidFill>
                  <a:srgbClr val="FF0000"/>
                </a:solidFill>
              </a:rPr>
              <a:t>53,5°s.</a:t>
            </a:r>
            <a:r>
              <a:rPr lang="cs-CZ" dirty="0" err="1" smtClean="0">
                <a:solidFill>
                  <a:srgbClr val="FF0000"/>
                </a:solidFill>
              </a:rPr>
              <a:t>š</a:t>
            </a:r>
            <a:r>
              <a:rPr lang="cs-CZ" dirty="0" smtClean="0">
                <a:solidFill>
                  <a:srgbClr val="FF0000"/>
                </a:solidFill>
              </a:rPr>
              <a:t>., 10°v.</a:t>
            </a:r>
            <a:r>
              <a:rPr lang="cs-CZ" dirty="0" err="1" smtClean="0">
                <a:solidFill>
                  <a:srgbClr val="FF0000"/>
                </a:solidFill>
              </a:rPr>
              <a:t>d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>
              <a:buNone/>
            </a:pPr>
            <a:r>
              <a:rPr lang="cs-CZ" dirty="0" smtClean="0"/>
              <a:t>   Rotterdam </a:t>
            </a:r>
            <a:r>
              <a:rPr lang="cs-CZ" dirty="0" smtClean="0">
                <a:solidFill>
                  <a:srgbClr val="FF0000"/>
                </a:solidFill>
              </a:rPr>
              <a:t>52°s.</a:t>
            </a:r>
            <a:r>
              <a:rPr lang="cs-CZ" dirty="0" err="1" smtClean="0">
                <a:solidFill>
                  <a:srgbClr val="FF0000"/>
                </a:solidFill>
              </a:rPr>
              <a:t>š</a:t>
            </a:r>
            <a:r>
              <a:rPr lang="cs-CZ" dirty="0" smtClean="0">
                <a:solidFill>
                  <a:srgbClr val="FF0000"/>
                </a:solidFill>
              </a:rPr>
              <a:t>., 4,5°v.</a:t>
            </a:r>
            <a:r>
              <a:rPr lang="cs-CZ" dirty="0" err="1" smtClean="0">
                <a:solidFill>
                  <a:srgbClr val="FF0000"/>
                </a:solidFill>
              </a:rPr>
              <a:t>d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>
              <a:buNone/>
            </a:pPr>
            <a:r>
              <a:rPr lang="cs-CZ" dirty="0" smtClean="0"/>
              <a:t>   New York </a:t>
            </a:r>
            <a:r>
              <a:rPr lang="cs-CZ" dirty="0" smtClean="0">
                <a:solidFill>
                  <a:srgbClr val="FF0000"/>
                </a:solidFill>
              </a:rPr>
              <a:t>41°s.</a:t>
            </a:r>
            <a:r>
              <a:rPr lang="cs-CZ" dirty="0" err="1" smtClean="0">
                <a:solidFill>
                  <a:srgbClr val="FF0000"/>
                </a:solidFill>
              </a:rPr>
              <a:t>š</a:t>
            </a:r>
            <a:r>
              <a:rPr lang="cs-CZ" dirty="0" smtClean="0">
                <a:solidFill>
                  <a:srgbClr val="FF0000"/>
                </a:solidFill>
              </a:rPr>
              <a:t>., 74°z.</a:t>
            </a:r>
            <a:r>
              <a:rPr lang="cs-CZ" dirty="0" err="1" smtClean="0">
                <a:solidFill>
                  <a:srgbClr val="FF0000"/>
                </a:solidFill>
              </a:rPr>
              <a:t>d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dirty="0" err="1" smtClean="0"/>
              <a:t>Lagos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6°s.</a:t>
            </a:r>
            <a:r>
              <a:rPr lang="cs-CZ" dirty="0" err="1" smtClean="0">
                <a:solidFill>
                  <a:srgbClr val="FF0000"/>
                </a:solidFill>
              </a:rPr>
              <a:t>š</a:t>
            </a:r>
            <a:r>
              <a:rPr lang="cs-CZ" dirty="0" smtClean="0">
                <a:solidFill>
                  <a:srgbClr val="FF0000"/>
                </a:solidFill>
              </a:rPr>
              <a:t>., 4°v.</a:t>
            </a:r>
            <a:r>
              <a:rPr lang="cs-CZ" dirty="0" err="1" smtClean="0">
                <a:solidFill>
                  <a:srgbClr val="FF0000"/>
                </a:solidFill>
              </a:rPr>
              <a:t>d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>
              <a:buNone/>
            </a:pPr>
            <a:r>
              <a:rPr lang="cs-CZ" dirty="0" smtClean="0"/>
              <a:t>   Singapur </a:t>
            </a:r>
            <a:r>
              <a:rPr lang="cs-CZ" dirty="0" smtClean="0">
                <a:solidFill>
                  <a:srgbClr val="FF0000"/>
                </a:solidFill>
              </a:rPr>
              <a:t>2°s.</a:t>
            </a:r>
            <a:r>
              <a:rPr lang="cs-CZ" dirty="0" err="1" smtClean="0">
                <a:solidFill>
                  <a:srgbClr val="FF0000"/>
                </a:solidFill>
              </a:rPr>
              <a:t>š</a:t>
            </a:r>
            <a:r>
              <a:rPr lang="cs-CZ" dirty="0" smtClean="0">
                <a:solidFill>
                  <a:srgbClr val="FF0000"/>
                </a:solidFill>
              </a:rPr>
              <a:t>., 104°v.</a:t>
            </a:r>
            <a:r>
              <a:rPr lang="cs-CZ" dirty="0" err="1" smtClean="0">
                <a:solidFill>
                  <a:srgbClr val="FF0000"/>
                </a:solidFill>
              </a:rPr>
              <a:t>d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www: </a:t>
            </a:r>
            <a:r>
              <a:rPr lang="cs-CZ" u="sng" dirty="0" smtClean="0">
                <a:hlinkClick r:id="rId2"/>
              </a:rPr>
              <a:t>http://office.</a:t>
            </a:r>
            <a:r>
              <a:rPr lang="cs-CZ" u="sng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i="1" dirty="0" smtClean="0"/>
              <a:t>Školní atlas světa: II.</a:t>
            </a:r>
            <a:r>
              <a:rPr lang="cs-CZ" dirty="0" smtClean="0"/>
              <a:t> 1. </a:t>
            </a:r>
            <a:r>
              <a:rPr lang="cs-CZ" dirty="0" err="1" smtClean="0"/>
              <a:t>vyd</a:t>
            </a:r>
            <a:r>
              <a:rPr lang="cs-CZ" dirty="0" smtClean="0"/>
              <a:t>. Praha: Kartografie, 2004, 175 s. ISBN 80-701-1730-3. </a:t>
            </a:r>
          </a:p>
          <a:p>
            <a:r>
              <a:rPr lang="cs-CZ" dirty="0" smtClean="0"/>
              <a:t>ČERVENÝ, Pavel. </a:t>
            </a:r>
            <a:r>
              <a:rPr lang="cs-CZ" i="1" dirty="0" smtClean="0"/>
              <a:t>Zeměpis 6: pro základní školy a víceletá gymnázia : učebnice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Plzeň: </a:t>
            </a:r>
            <a:r>
              <a:rPr lang="cs-CZ" dirty="0" err="1" smtClean="0"/>
              <a:t>Fraus</a:t>
            </a:r>
            <a:r>
              <a:rPr lang="cs-CZ" dirty="0" smtClean="0"/>
              <a:t>, 2003, 124 s. ISBN 80-723-8209-8. 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271</TotalTime>
  <Words>375</Words>
  <Application>Microsoft Office PowerPoint</Application>
  <PresentationFormat>Předvádění na obrazovce (4:3)</PresentationFormat>
  <Paragraphs>89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Slunovrat</vt:lpstr>
      <vt:lpstr>Snímek 1</vt:lpstr>
      <vt:lpstr>Zeměpisné souřadnice</vt:lpstr>
      <vt:lpstr>Zeměpisné souřadnice</vt:lpstr>
      <vt:lpstr>Zeměpisná délka</vt:lpstr>
      <vt:lpstr>Zeměpisná šířka</vt:lpstr>
      <vt:lpstr>Zeměpisná síť</vt:lpstr>
      <vt:lpstr>Určování souřadnic</vt:lpstr>
      <vt:lpstr>Příklad</vt:lpstr>
      <vt:lpstr>Řešení:</vt:lpstr>
      <vt:lpstr>Úloha:</vt:lpstr>
      <vt:lpstr>Úloha:</vt:lpstr>
      <vt:lpstr>Řešení</vt:lpstr>
      <vt:lpstr>Zdroje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Zeměpisné souřadnice</dc:title>
  <dc:creator>Jana</dc:creator>
  <cp:lastModifiedBy>pc</cp:lastModifiedBy>
  <cp:revision>28</cp:revision>
  <dcterms:created xsi:type="dcterms:W3CDTF">2012-05-20T11:41:27Z</dcterms:created>
  <dcterms:modified xsi:type="dcterms:W3CDTF">2013-06-11T16:36:40Z</dcterms:modified>
</cp:coreProperties>
</file>