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3" r:id="rId2"/>
    <p:sldId id="262" r:id="rId3"/>
    <p:sldId id="256" r:id="rId4"/>
    <p:sldId id="260" r:id="rId5"/>
    <p:sldId id="257" r:id="rId6"/>
    <p:sldId id="258" r:id="rId7"/>
    <p:sldId id="261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53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32550D-C2B6-4C9D-8DD6-D2C3EC0204F3}" type="doc">
      <dgm:prSet loTypeId="urn:microsoft.com/office/officeart/2005/8/layout/orgChart1" loCatId="hierarchy" qsTypeId="urn:microsoft.com/office/officeart/2005/8/quickstyle/simple3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6E58D841-090F-44B0-A855-58E9995F61A4}">
      <dgm:prSet phldrT="[Text]" custT="1"/>
      <dgm:spPr/>
      <dgm:t>
        <a:bodyPr/>
        <a:lstStyle/>
        <a:p>
          <a:r>
            <a:rPr lang="cs-CZ" sz="2000" b="1" dirty="0" smtClean="0"/>
            <a:t>DANĚ</a:t>
          </a:r>
        </a:p>
      </dgm:t>
    </dgm:pt>
    <dgm:pt modelId="{E120ED2B-051F-418C-92E3-996B3448A7FB}" type="parTrans" cxnId="{10150CBB-4E54-43BD-9240-E3A544CA3F9C}">
      <dgm:prSet/>
      <dgm:spPr/>
      <dgm:t>
        <a:bodyPr/>
        <a:lstStyle/>
        <a:p>
          <a:endParaRPr lang="cs-CZ"/>
        </a:p>
      </dgm:t>
    </dgm:pt>
    <dgm:pt modelId="{3016BDEB-B1FE-430A-AD79-C051562AE21C}" type="sibTrans" cxnId="{10150CBB-4E54-43BD-9240-E3A544CA3F9C}">
      <dgm:prSet/>
      <dgm:spPr/>
      <dgm:t>
        <a:bodyPr/>
        <a:lstStyle/>
        <a:p>
          <a:endParaRPr lang="cs-CZ"/>
        </a:p>
      </dgm:t>
    </dgm:pt>
    <dgm:pt modelId="{958D600A-0945-4F01-843C-75F1F0E2B87A}">
      <dgm:prSet phldrT="[Text]" custT="1"/>
      <dgm:spPr/>
      <dgm:t>
        <a:bodyPr/>
        <a:lstStyle/>
        <a:p>
          <a:r>
            <a:rPr lang="cs-CZ" sz="2000" b="1" dirty="0" smtClean="0"/>
            <a:t>PŘÍMÉ</a:t>
          </a:r>
          <a:endParaRPr lang="cs-CZ" sz="2000" b="1" dirty="0"/>
        </a:p>
      </dgm:t>
    </dgm:pt>
    <dgm:pt modelId="{372FEB16-16BE-4E2D-962D-A3B59EF8988C}" type="parTrans" cxnId="{C353C504-AFB1-4E6E-A53D-FB0B6F6ED374}">
      <dgm:prSet/>
      <dgm:spPr/>
      <dgm:t>
        <a:bodyPr/>
        <a:lstStyle/>
        <a:p>
          <a:endParaRPr lang="cs-CZ"/>
        </a:p>
      </dgm:t>
    </dgm:pt>
    <dgm:pt modelId="{D4BDD50D-3B89-481B-81EC-63FB51B0DC3C}" type="sibTrans" cxnId="{C353C504-AFB1-4E6E-A53D-FB0B6F6ED374}">
      <dgm:prSet/>
      <dgm:spPr/>
      <dgm:t>
        <a:bodyPr/>
        <a:lstStyle/>
        <a:p>
          <a:endParaRPr lang="cs-CZ"/>
        </a:p>
      </dgm:t>
    </dgm:pt>
    <dgm:pt modelId="{F73B8BD2-A543-4778-AD08-7908F72DA066}">
      <dgm:prSet phldrT="[Text]" custT="1"/>
      <dgm:spPr/>
      <dgm:t>
        <a:bodyPr/>
        <a:lstStyle/>
        <a:p>
          <a:r>
            <a:rPr lang="cs-CZ" sz="1800" b="0" dirty="0" smtClean="0"/>
            <a:t>důchodové</a:t>
          </a:r>
        </a:p>
      </dgm:t>
    </dgm:pt>
    <dgm:pt modelId="{DDBF903F-1DC1-419E-90DA-972C05CB2772}" type="parTrans" cxnId="{9D3B358A-A6B1-415B-993F-E6B99A0FEC60}">
      <dgm:prSet/>
      <dgm:spPr/>
      <dgm:t>
        <a:bodyPr/>
        <a:lstStyle/>
        <a:p>
          <a:endParaRPr lang="cs-CZ"/>
        </a:p>
      </dgm:t>
    </dgm:pt>
    <dgm:pt modelId="{FFD3F82A-F664-438E-A907-58B2A45C7DD1}" type="sibTrans" cxnId="{9D3B358A-A6B1-415B-993F-E6B99A0FEC60}">
      <dgm:prSet/>
      <dgm:spPr/>
      <dgm:t>
        <a:bodyPr/>
        <a:lstStyle/>
        <a:p>
          <a:endParaRPr lang="cs-CZ"/>
        </a:p>
      </dgm:t>
    </dgm:pt>
    <dgm:pt modelId="{2E7FABE1-0761-4F2C-989A-D881F88C97A1}">
      <dgm:prSet phldrT="[Text]" custT="1"/>
      <dgm:spPr/>
      <dgm:t>
        <a:bodyPr/>
        <a:lstStyle/>
        <a:p>
          <a:r>
            <a:rPr lang="cs-CZ" sz="1800" dirty="0" smtClean="0"/>
            <a:t>majetkové</a:t>
          </a:r>
          <a:endParaRPr lang="cs-CZ" sz="1800" dirty="0"/>
        </a:p>
      </dgm:t>
    </dgm:pt>
    <dgm:pt modelId="{2B1EF0A0-653D-48FD-ACC8-F473B07255BC}" type="parTrans" cxnId="{38040A4F-6B3B-4BE1-ADD3-4DD7073DF360}">
      <dgm:prSet/>
      <dgm:spPr/>
      <dgm:t>
        <a:bodyPr/>
        <a:lstStyle/>
        <a:p>
          <a:endParaRPr lang="cs-CZ"/>
        </a:p>
      </dgm:t>
    </dgm:pt>
    <dgm:pt modelId="{65C4AF9C-4BA3-42FB-8186-140BDD86E22B}" type="sibTrans" cxnId="{38040A4F-6B3B-4BE1-ADD3-4DD7073DF360}">
      <dgm:prSet/>
      <dgm:spPr/>
      <dgm:t>
        <a:bodyPr/>
        <a:lstStyle/>
        <a:p>
          <a:endParaRPr lang="cs-CZ"/>
        </a:p>
      </dgm:t>
    </dgm:pt>
    <dgm:pt modelId="{609111F5-48B2-4B9D-B09B-9B2E1C6981DB}">
      <dgm:prSet phldrT="[Text]" custT="1"/>
      <dgm:spPr/>
      <dgm:t>
        <a:bodyPr/>
        <a:lstStyle/>
        <a:p>
          <a:r>
            <a:rPr lang="cs-CZ" sz="2000" b="1" dirty="0" smtClean="0"/>
            <a:t>NEPŘÍMÉ</a:t>
          </a:r>
        </a:p>
      </dgm:t>
    </dgm:pt>
    <dgm:pt modelId="{2128A02D-9E07-4555-A65D-A8380FC0DEF1}" type="parTrans" cxnId="{5F685223-2137-4FC4-A127-7FBB84807CCA}">
      <dgm:prSet/>
      <dgm:spPr/>
      <dgm:t>
        <a:bodyPr/>
        <a:lstStyle/>
        <a:p>
          <a:endParaRPr lang="cs-CZ"/>
        </a:p>
      </dgm:t>
    </dgm:pt>
    <dgm:pt modelId="{DD23C277-0220-4CBF-A91C-9AA9A43C0B70}" type="sibTrans" cxnId="{5F685223-2137-4FC4-A127-7FBB84807CCA}">
      <dgm:prSet/>
      <dgm:spPr/>
      <dgm:t>
        <a:bodyPr/>
        <a:lstStyle/>
        <a:p>
          <a:endParaRPr lang="cs-CZ"/>
        </a:p>
      </dgm:t>
    </dgm:pt>
    <dgm:pt modelId="{61710B6E-FD63-4F6A-A161-810C9552BDBC}">
      <dgm:prSet phldrT="[Text]" custT="1"/>
      <dgm:spPr/>
      <dgm:t>
        <a:bodyPr/>
        <a:lstStyle/>
        <a:p>
          <a:r>
            <a:rPr lang="cs-CZ" sz="2000" b="1" dirty="0" smtClean="0"/>
            <a:t>EKOLOGICKÉ</a:t>
          </a:r>
        </a:p>
      </dgm:t>
    </dgm:pt>
    <dgm:pt modelId="{509A56D7-62DA-4622-B483-BEFA73D3E950}" type="parTrans" cxnId="{59263947-205D-4F63-A90E-04E9CF0786AF}">
      <dgm:prSet/>
      <dgm:spPr/>
      <dgm:t>
        <a:bodyPr/>
        <a:lstStyle/>
        <a:p>
          <a:endParaRPr lang="cs-CZ"/>
        </a:p>
      </dgm:t>
    </dgm:pt>
    <dgm:pt modelId="{D071A293-FDBC-44EF-AB9D-8489853DAEAB}" type="sibTrans" cxnId="{59263947-205D-4F63-A90E-04E9CF0786AF}">
      <dgm:prSet/>
      <dgm:spPr/>
      <dgm:t>
        <a:bodyPr/>
        <a:lstStyle/>
        <a:p>
          <a:endParaRPr lang="cs-CZ"/>
        </a:p>
      </dgm:t>
    </dgm:pt>
    <dgm:pt modelId="{05513C3E-4284-4F88-8EB9-38187C0534E1}">
      <dgm:prSet phldrT="[Text]" custT="1"/>
      <dgm:spPr/>
      <dgm:t>
        <a:bodyPr/>
        <a:lstStyle/>
        <a:p>
          <a:r>
            <a:rPr lang="cs-CZ" sz="1800" dirty="0" smtClean="0"/>
            <a:t>univerzální</a:t>
          </a:r>
          <a:endParaRPr lang="cs-CZ" sz="1800" dirty="0"/>
        </a:p>
      </dgm:t>
    </dgm:pt>
    <dgm:pt modelId="{9B82C23B-EDE8-4CC9-A907-B5285B654F31}" type="parTrans" cxnId="{961F5BAF-341B-48F4-84B6-F5D8FDFE7A99}">
      <dgm:prSet/>
      <dgm:spPr/>
      <dgm:t>
        <a:bodyPr/>
        <a:lstStyle/>
        <a:p>
          <a:endParaRPr lang="cs-CZ"/>
        </a:p>
      </dgm:t>
    </dgm:pt>
    <dgm:pt modelId="{6499C2CA-B0F3-417B-BF7D-0F2A189F9672}" type="sibTrans" cxnId="{961F5BAF-341B-48F4-84B6-F5D8FDFE7A99}">
      <dgm:prSet/>
      <dgm:spPr/>
      <dgm:t>
        <a:bodyPr/>
        <a:lstStyle/>
        <a:p>
          <a:endParaRPr lang="cs-CZ"/>
        </a:p>
      </dgm:t>
    </dgm:pt>
    <dgm:pt modelId="{D50FC033-D8DA-4A42-8703-FAC81196CAF7}">
      <dgm:prSet phldrT="[Text]" custT="1"/>
      <dgm:spPr/>
      <dgm:t>
        <a:bodyPr/>
        <a:lstStyle/>
        <a:p>
          <a:r>
            <a:rPr lang="cs-CZ" sz="1800" dirty="0" smtClean="0"/>
            <a:t>selektivní</a:t>
          </a:r>
          <a:endParaRPr lang="cs-CZ" sz="1800" dirty="0"/>
        </a:p>
      </dgm:t>
    </dgm:pt>
    <dgm:pt modelId="{E57D0B2F-FBAE-4389-B9EC-B99D24D7C55D}" type="parTrans" cxnId="{EDF01368-EB97-4FAC-8CAC-9649F1F5F22B}">
      <dgm:prSet/>
      <dgm:spPr/>
      <dgm:t>
        <a:bodyPr/>
        <a:lstStyle/>
        <a:p>
          <a:endParaRPr lang="cs-CZ"/>
        </a:p>
      </dgm:t>
    </dgm:pt>
    <dgm:pt modelId="{6F04D7C0-D21E-4D17-91E6-5081AD5FF9AE}" type="sibTrans" cxnId="{EDF01368-EB97-4FAC-8CAC-9649F1F5F22B}">
      <dgm:prSet/>
      <dgm:spPr/>
      <dgm:t>
        <a:bodyPr/>
        <a:lstStyle/>
        <a:p>
          <a:endParaRPr lang="cs-CZ"/>
        </a:p>
      </dgm:t>
    </dgm:pt>
    <dgm:pt modelId="{4F450471-4FF7-4FD9-AE2B-7BE27FC4A557}">
      <dgm:prSet phldrT="[Text]" custT="1"/>
      <dgm:spPr/>
      <dgm:t>
        <a:bodyPr/>
        <a:lstStyle/>
        <a:p>
          <a:r>
            <a:rPr lang="cs-CZ" sz="1800" dirty="0" smtClean="0"/>
            <a:t>z elektřiny</a:t>
          </a:r>
          <a:endParaRPr lang="cs-CZ" sz="1800" dirty="0"/>
        </a:p>
      </dgm:t>
    </dgm:pt>
    <dgm:pt modelId="{98E44A25-4665-4899-A4AF-0335867512C1}" type="parTrans" cxnId="{3707D33D-58B6-4DB7-9C0E-50AB97962519}">
      <dgm:prSet/>
      <dgm:spPr/>
      <dgm:t>
        <a:bodyPr/>
        <a:lstStyle/>
        <a:p>
          <a:endParaRPr lang="cs-CZ"/>
        </a:p>
      </dgm:t>
    </dgm:pt>
    <dgm:pt modelId="{90713884-B0ED-412B-A12E-18E3D58B2CF6}" type="sibTrans" cxnId="{3707D33D-58B6-4DB7-9C0E-50AB97962519}">
      <dgm:prSet/>
      <dgm:spPr/>
      <dgm:t>
        <a:bodyPr/>
        <a:lstStyle/>
        <a:p>
          <a:endParaRPr lang="cs-CZ"/>
        </a:p>
      </dgm:t>
    </dgm:pt>
    <dgm:pt modelId="{D099DEEF-2A27-4497-B579-C760DC39E713}">
      <dgm:prSet phldrT="[Text]" custT="1"/>
      <dgm:spPr/>
      <dgm:t>
        <a:bodyPr/>
        <a:lstStyle/>
        <a:p>
          <a:r>
            <a:rPr lang="cs-CZ" sz="1800" dirty="0" smtClean="0"/>
            <a:t>ze zemního plynu</a:t>
          </a:r>
          <a:endParaRPr lang="cs-CZ" sz="1800" dirty="0"/>
        </a:p>
      </dgm:t>
    </dgm:pt>
    <dgm:pt modelId="{A08A27CD-4A30-443B-BFEA-C3B49E2B45CF}" type="parTrans" cxnId="{6A8218D8-1BB8-492F-A53C-4DB3E7FDF06D}">
      <dgm:prSet/>
      <dgm:spPr/>
      <dgm:t>
        <a:bodyPr/>
        <a:lstStyle/>
        <a:p>
          <a:endParaRPr lang="cs-CZ"/>
        </a:p>
      </dgm:t>
    </dgm:pt>
    <dgm:pt modelId="{A3A67F0E-650B-49A3-912D-7888A1EEE951}" type="sibTrans" cxnId="{6A8218D8-1BB8-492F-A53C-4DB3E7FDF06D}">
      <dgm:prSet/>
      <dgm:spPr/>
      <dgm:t>
        <a:bodyPr/>
        <a:lstStyle/>
        <a:p>
          <a:endParaRPr lang="cs-CZ"/>
        </a:p>
      </dgm:t>
    </dgm:pt>
    <dgm:pt modelId="{63D1B32E-F42A-46C9-B877-BBE52E546993}">
      <dgm:prSet phldrT="[Text]" custT="1"/>
      <dgm:spPr/>
      <dgm:t>
        <a:bodyPr/>
        <a:lstStyle/>
        <a:p>
          <a:r>
            <a:rPr lang="cs-CZ" sz="1800" dirty="0" smtClean="0"/>
            <a:t>z pevných poliv</a:t>
          </a:r>
          <a:endParaRPr lang="cs-CZ" sz="1800" dirty="0"/>
        </a:p>
      </dgm:t>
    </dgm:pt>
    <dgm:pt modelId="{DB86A298-DD78-4693-B155-B1373B32CAC9}" type="parTrans" cxnId="{3BD5D52D-1A95-4C0F-AB99-8BE09384E9B3}">
      <dgm:prSet/>
      <dgm:spPr/>
      <dgm:t>
        <a:bodyPr/>
        <a:lstStyle/>
        <a:p>
          <a:endParaRPr lang="cs-CZ"/>
        </a:p>
      </dgm:t>
    </dgm:pt>
    <dgm:pt modelId="{3AC6ACBA-01CE-424D-BCFF-BAC4D2AC0B71}" type="sibTrans" cxnId="{3BD5D52D-1A95-4C0F-AB99-8BE09384E9B3}">
      <dgm:prSet/>
      <dgm:spPr/>
      <dgm:t>
        <a:bodyPr/>
        <a:lstStyle/>
        <a:p>
          <a:endParaRPr lang="cs-CZ"/>
        </a:p>
      </dgm:t>
    </dgm:pt>
    <dgm:pt modelId="{F32AD8E9-8CA0-435F-A0DB-CF3166D0BE19}">
      <dgm:prSet phldrT="[Text]"/>
      <dgm:spPr/>
      <dgm:t>
        <a:bodyPr/>
        <a:lstStyle/>
        <a:p>
          <a:r>
            <a:rPr lang="cs-CZ" dirty="0" smtClean="0"/>
            <a:t>Daň z příjmů FO</a:t>
          </a:r>
          <a:endParaRPr lang="cs-CZ" dirty="0"/>
        </a:p>
      </dgm:t>
    </dgm:pt>
    <dgm:pt modelId="{18994C6C-7EB3-4F73-B081-7C7513B5AD62}" type="parTrans" cxnId="{5EAFC072-29FB-4706-8EF7-5FB1155C7904}">
      <dgm:prSet/>
      <dgm:spPr/>
      <dgm:t>
        <a:bodyPr/>
        <a:lstStyle/>
        <a:p>
          <a:endParaRPr lang="cs-CZ"/>
        </a:p>
      </dgm:t>
    </dgm:pt>
    <dgm:pt modelId="{D49E47E4-B0C3-4B7D-A0B2-20DBCA463B2C}" type="sibTrans" cxnId="{5EAFC072-29FB-4706-8EF7-5FB1155C7904}">
      <dgm:prSet/>
      <dgm:spPr/>
      <dgm:t>
        <a:bodyPr/>
        <a:lstStyle/>
        <a:p>
          <a:endParaRPr lang="cs-CZ"/>
        </a:p>
      </dgm:t>
    </dgm:pt>
    <dgm:pt modelId="{3BD95167-DA16-4E8B-8DD1-4F458ED96DEF}">
      <dgm:prSet phldrT="[Text]"/>
      <dgm:spPr/>
      <dgm:t>
        <a:bodyPr/>
        <a:lstStyle/>
        <a:p>
          <a:r>
            <a:rPr lang="cs-CZ" dirty="0" smtClean="0"/>
            <a:t>Daň z příjmů PO</a:t>
          </a:r>
          <a:endParaRPr lang="cs-CZ" dirty="0"/>
        </a:p>
      </dgm:t>
    </dgm:pt>
    <dgm:pt modelId="{2426FF5F-D7E3-4B85-B176-843C13169BAE}" type="parTrans" cxnId="{A0583049-6ADA-46F9-BF15-0C1C72343A1B}">
      <dgm:prSet/>
      <dgm:spPr/>
      <dgm:t>
        <a:bodyPr/>
        <a:lstStyle/>
        <a:p>
          <a:endParaRPr lang="cs-CZ"/>
        </a:p>
      </dgm:t>
    </dgm:pt>
    <dgm:pt modelId="{DB36427E-FBF3-4948-ADA2-8F8DDB79C679}" type="sibTrans" cxnId="{A0583049-6ADA-46F9-BF15-0C1C72343A1B}">
      <dgm:prSet/>
      <dgm:spPr/>
      <dgm:t>
        <a:bodyPr/>
        <a:lstStyle/>
        <a:p>
          <a:endParaRPr lang="cs-CZ"/>
        </a:p>
      </dgm:t>
    </dgm:pt>
    <dgm:pt modelId="{8765F463-DB67-47DF-980B-8B0AE5EE48A6}">
      <dgm:prSet phldrT="[Text]"/>
      <dgm:spPr/>
      <dgm:t>
        <a:bodyPr/>
        <a:lstStyle/>
        <a:p>
          <a:r>
            <a:rPr lang="cs-CZ" dirty="0" smtClean="0"/>
            <a:t>Silniční daň</a:t>
          </a:r>
          <a:endParaRPr lang="cs-CZ" dirty="0"/>
        </a:p>
      </dgm:t>
    </dgm:pt>
    <dgm:pt modelId="{B1731A22-9ECB-4BCB-B690-7AE7F3F92DCD}" type="parTrans" cxnId="{E1A11587-1414-4E03-864B-6C3EA4B6FD29}">
      <dgm:prSet/>
      <dgm:spPr/>
      <dgm:t>
        <a:bodyPr/>
        <a:lstStyle/>
        <a:p>
          <a:endParaRPr lang="cs-CZ"/>
        </a:p>
      </dgm:t>
    </dgm:pt>
    <dgm:pt modelId="{634FEF47-3961-44FE-8EFE-F71EF99F0510}" type="sibTrans" cxnId="{E1A11587-1414-4E03-864B-6C3EA4B6FD29}">
      <dgm:prSet/>
      <dgm:spPr/>
      <dgm:t>
        <a:bodyPr/>
        <a:lstStyle/>
        <a:p>
          <a:endParaRPr lang="cs-CZ"/>
        </a:p>
      </dgm:t>
    </dgm:pt>
    <dgm:pt modelId="{8ABE1918-75AA-4899-9567-0F9949314131}">
      <dgm:prSet phldrT="[Text]"/>
      <dgm:spPr/>
      <dgm:t>
        <a:bodyPr/>
        <a:lstStyle/>
        <a:p>
          <a:r>
            <a:rPr lang="cs-CZ" dirty="0" smtClean="0"/>
            <a:t>Daň z nemovitostí</a:t>
          </a:r>
          <a:endParaRPr lang="cs-CZ" dirty="0"/>
        </a:p>
      </dgm:t>
    </dgm:pt>
    <dgm:pt modelId="{DC5550A6-93FA-4D0E-A089-2F4D60EC2938}" type="parTrans" cxnId="{2A7B1C5B-E64B-43FB-BEF9-E507102DB9DB}">
      <dgm:prSet/>
      <dgm:spPr/>
      <dgm:t>
        <a:bodyPr/>
        <a:lstStyle/>
        <a:p>
          <a:endParaRPr lang="cs-CZ"/>
        </a:p>
      </dgm:t>
    </dgm:pt>
    <dgm:pt modelId="{D97B48BD-96A0-4C21-9787-ADFC6078F534}" type="sibTrans" cxnId="{2A7B1C5B-E64B-43FB-BEF9-E507102DB9DB}">
      <dgm:prSet/>
      <dgm:spPr/>
      <dgm:t>
        <a:bodyPr/>
        <a:lstStyle/>
        <a:p>
          <a:endParaRPr lang="cs-CZ"/>
        </a:p>
      </dgm:t>
    </dgm:pt>
    <dgm:pt modelId="{646622FA-E067-4BCF-BCF8-DB82E4A88087}">
      <dgm:prSet phldrT="[Text]"/>
      <dgm:spPr/>
      <dgm:t>
        <a:bodyPr/>
        <a:lstStyle/>
        <a:p>
          <a:r>
            <a:rPr lang="cs-CZ" dirty="0" smtClean="0"/>
            <a:t>Daň dědická a darovací</a:t>
          </a:r>
          <a:endParaRPr lang="cs-CZ" dirty="0"/>
        </a:p>
      </dgm:t>
    </dgm:pt>
    <dgm:pt modelId="{EF89B11D-3994-4EC9-90DA-8572036546D6}" type="parTrans" cxnId="{0ED175DB-24FC-4250-AF4D-21DBA7E52D1A}">
      <dgm:prSet/>
      <dgm:spPr/>
      <dgm:t>
        <a:bodyPr/>
        <a:lstStyle/>
        <a:p>
          <a:endParaRPr lang="cs-CZ"/>
        </a:p>
      </dgm:t>
    </dgm:pt>
    <dgm:pt modelId="{6B4505BE-DA38-4776-95F3-8E94A987A481}" type="sibTrans" cxnId="{0ED175DB-24FC-4250-AF4D-21DBA7E52D1A}">
      <dgm:prSet/>
      <dgm:spPr/>
      <dgm:t>
        <a:bodyPr/>
        <a:lstStyle/>
        <a:p>
          <a:endParaRPr lang="cs-CZ"/>
        </a:p>
      </dgm:t>
    </dgm:pt>
    <dgm:pt modelId="{769191E9-BA23-4175-8B04-3D2AD3C88D04}">
      <dgm:prSet phldrT="[Text]"/>
      <dgm:spPr/>
      <dgm:t>
        <a:bodyPr/>
        <a:lstStyle/>
        <a:p>
          <a:r>
            <a:rPr lang="cs-CZ" dirty="0" smtClean="0"/>
            <a:t>Daň z převodu nemovitostí</a:t>
          </a:r>
          <a:endParaRPr lang="cs-CZ" dirty="0"/>
        </a:p>
      </dgm:t>
    </dgm:pt>
    <dgm:pt modelId="{BBD8B506-A670-47D5-BC86-89A3C901668E}" type="parTrans" cxnId="{9AC7285A-0FD9-40ED-BB82-BEB5DD881CD1}">
      <dgm:prSet/>
      <dgm:spPr/>
      <dgm:t>
        <a:bodyPr/>
        <a:lstStyle/>
        <a:p>
          <a:endParaRPr lang="cs-CZ"/>
        </a:p>
      </dgm:t>
    </dgm:pt>
    <dgm:pt modelId="{482FBB4D-2365-410B-93A8-E2F5C490B20D}" type="sibTrans" cxnId="{9AC7285A-0FD9-40ED-BB82-BEB5DD881CD1}">
      <dgm:prSet/>
      <dgm:spPr/>
      <dgm:t>
        <a:bodyPr/>
        <a:lstStyle/>
        <a:p>
          <a:endParaRPr lang="cs-CZ"/>
        </a:p>
      </dgm:t>
    </dgm:pt>
    <dgm:pt modelId="{8808B23D-6078-4C48-89FB-B27A36C14F24}">
      <dgm:prSet phldrT="[Text]"/>
      <dgm:spPr/>
      <dgm:t>
        <a:bodyPr/>
        <a:lstStyle/>
        <a:p>
          <a:r>
            <a:rPr lang="cs-CZ" dirty="0" smtClean="0"/>
            <a:t>Daň z přidané hodnoty</a:t>
          </a:r>
          <a:endParaRPr lang="cs-CZ" dirty="0"/>
        </a:p>
      </dgm:t>
    </dgm:pt>
    <dgm:pt modelId="{39E7C189-7361-4477-BE6A-DEA693AB5D03}" type="parTrans" cxnId="{F5507F2C-7D6A-462B-A16B-93FDFCA20273}">
      <dgm:prSet/>
      <dgm:spPr/>
      <dgm:t>
        <a:bodyPr/>
        <a:lstStyle/>
        <a:p>
          <a:endParaRPr lang="cs-CZ"/>
        </a:p>
      </dgm:t>
    </dgm:pt>
    <dgm:pt modelId="{1B681295-A9F2-4801-9B2C-AFBF53BEE755}" type="sibTrans" cxnId="{F5507F2C-7D6A-462B-A16B-93FDFCA20273}">
      <dgm:prSet/>
      <dgm:spPr/>
      <dgm:t>
        <a:bodyPr/>
        <a:lstStyle/>
        <a:p>
          <a:endParaRPr lang="cs-CZ"/>
        </a:p>
      </dgm:t>
    </dgm:pt>
    <dgm:pt modelId="{357BE81B-0546-4AB2-B2F1-0A8FD5D41A3E}">
      <dgm:prSet phldrT="[Text]"/>
      <dgm:spPr/>
      <dgm:t>
        <a:bodyPr/>
        <a:lstStyle/>
        <a:p>
          <a:r>
            <a:rPr lang="cs-CZ" dirty="0" smtClean="0"/>
            <a:t>Spotřební daň</a:t>
          </a:r>
          <a:endParaRPr lang="cs-CZ" dirty="0"/>
        </a:p>
      </dgm:t>
    </dgm:pt>
    <dgm:pt modelId="{E824C7F6-AE4E-415A-BBBA-9433C63B8431}" type="parTrans" cxnId="{A69C0124-175B-4FE7-BE90-B03C25A80D60}">
      <dgm:prSet/>
      <dgm:spPr/>
      <dgm:t>
        <a:bodyPr/>
        <a:lstStyle/>
        <a:p>
          <a:endParaRPr lang="cs-CZ"/>
        </a:p>
      </dgm:t>
    </dgm:pt>
    <dgm:pt modelId="{CF1D8B27-DBB7-4169-BD5B-AE88371CF269}" type="sibTrans" cxnId="{A69C0124-175B-4FE7-BE90-B03C25A80D60}">
      <dgm:prSet/>
      <dgm:spPr/>
      <dgm:t>
        <a:bodyPr/>
        <a:lstStyle/>
        <a:p>
          <a:endParaRPr lang="cs-CZ"/>
        </a:p>
      </dgm:t>
    </dgm:pt>
    <dgm:pt modelId="{CB7D4BAA-D633-4CAF-9641-A91FE8FFA68C}" type="pres">
      <dgm:prSet presAssocID="{3532550D-C2B6-4C9D-8DD6-D2C3EC0204F3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926BDC7-3C77-4512-9151-02A9081AC6F8}" type="pres">
      <dgm:prSet presAssocID="{6E58D841-090F-44B0-A855-58E9995F61A4}" presName="hierRoot1" presStyleCnt="0">
        <dgm:presLayoutVars>
          <dgm:hierBranch val="init"/>
        </dgm:presLayoutVars>
      </dgm:prSet>
      <dgm:spPr/>
    </dgm:pt>
    <dgm:pt modelId="{62FC1035-60B7-432B-8EB9-EDC717F54FA5}" type="pres">
      <dgm:prSet presAssocID="{6E58D841-090F-44B0-A855-58E9995F61A4}" presName="rootComposite1" presStyleCnt="0"/>
      <dgm:spPr/>
    </dgm:pt>
    <dgm:pt modelId="{437E2B0E-E55F-482C-8A6C-F2B1172A3A26}" type="pres">
      <dgm:prSet presAssocID="{6E58D841-090F-44B0-A855-58E9995F61A4}" presName="rootText1" presStyleLbl="node0" presStyleIdx="0" presStyleCnt="1" custScaleY="6691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37DB4E05-CE00-44F4-92BA-0A791EAC0A62}" type="pres">
      <dgm:prSet presAssocID="{6E58D841-090F-44B0-A855-58E9995F61A4}" presName="rootConnector1" presStyleLbl="node1" presStyleIdx="0" presStyleCnt="0"/>
      <dgm:spPr/>
      <dgm:t>
        <a:bodyPr/>
        <a:lstStyle/>
        <a:p>
          <a:endParaRPr lang="cs-CZ"/>
        </a:p>
      </dgm:t>
    </dgm:pt>
    <dgm:pt modelId="{76079B3D-51F7-4B8F-9C32-C7686C368B31}" type="pres">
      <dgm:prSet presAssocID="{6E58D841-090F-44B0-A855-58E9995F61A4}" presName="hierChild2" presStyleCnt="0"/>
      <dgm:spPr/>
    </dgm:pt>
    <dgm:pt modelId="{83E6510E-99BC-4B66-8F1F-D99BA7191CB2}" type="pres">
      <dgm:prSet presAssocID="{372FEB16-16BE-4E2D-962D-A3B59EF8988C}" presName="Name37" presStyleLbl="parChTrans1D2" presStyleIdx="0" presStyleCnt="3"/>
      <dgm:spPr/>
      <dgm:t>
        <a:bodyPr/>
        <a:lstStyle/>
        <a:p>
          <a:endParaRPr lang="cs-CZ"/>
        </a:p>
      </dgm:t>
    </dgm:pt>
    <dgm:pt modelId="{4E1EE0AF-EFFC-4068-85B2-B1FAFE0149BD}" type="pres">
      <dgm:prSet presAssocID="{958D600A-0945-4F01-843C-75F1F0E2B87A}" presName="hierRoot2" presStyleCnt="0">
        <dgm:presLayoutVars>
          <dgm:hierBranch val="init"/>
        </dgm:presLayoutVars>
      </dgm:prSet>
      <dgm:spPr/>
    </dgm:pt>
    <dgm:pt modelId="{3AE3F558-2F88-4C80-805D-3A1A5E7363B6}" type="pres">
      <dgm:prSet presAssocID="{958D600A-0945-4F01-843C-75F1F0E2B87A}" presName="rootComposite" presStyleCnt="0"/>
      <dgm:spPr/>
    </dgm:pt>
    <dgm:pt modelId="{73D17DEB-E878-46AA-A03A-64217628C534}" type="pres">
      <dgm:prSet presAssocID="{958D600A-0945-4F01-843C-75F1F0E2B87A}" presName="rootText" presStyleLbl="node2" presStyleIdx="0" presStyleCnt="3" custScaleX="110915" custLinFactNeighborX="-17822" custLinFactNeighborY="11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63FFB4A-9D05-4C63-8D6E-45890B3DC295}" type="pres">
      <dgm:prSet presAssocID="{958D600A-0945-4F01-843C-75F1F0E2B87A}" presName="rootConnector" presStyleLbl="node2" presStyleIdx="0" presStyleCnt="3"/>
      <dgm:spPr/>
      <dgm:t>
        <a:bodyPr/>
        <a:lstStyle/>
        <a:p>
          <a:endParaRPr lang="cs-CZ"/>
        </a:p>
      </dgm:t>
    </dgm:pt>
    <dgm:pt modelId="{4413E166-4B3A-430B-AA33-4A5488251C5B}" type="pres">
      <dgm:prSet presAssocID="{958D600A-0945-4F01-843C-75F1F0E2B87A}" presName="hierChild4" presStyleCnt="0"/>
      <dgm:spPr/>
    </dgm:pt>
    <dgm:pt modelId="{4A6CDBA3-097D-480B-8CB9-209956742EFA}" type="pres">
      <dgm:prSet presAssocID="{DDBF903F-1DC1-419E-90DA-972C05CB2772}" presName="Name37" presStyleLbl="parChTrans1D3" presStyleIdx="0" presStyleCnt="7"/>
      <dgm:spPr/>
      <dgm:t>
        <a:bodyPr/>
        <a:lstStyle/>
        <a:p>
          <a:endParaRPr lang="cs-CZ"/>
        </a:p>
      </dgm:t>
    </dgm:pt>
    <dgm:pt modelId="{010ED753-EB20-4F02-B15A-72AD5EB5865B}" type="pres">
      <dgm:prSet presAssocID="{F73B8BD2-A543-4778-AD08-7908F72DA066}" presName="hierRoot2" presStyleCnt="0">
        <dgm:presLayoutVars>
          <dgm:hierBranch val="init"/>
        </dgm:presLayoutVars>
      </dgm:prSet>
      <dgm:spPr/>
    </dgm:pt>
    <dgm:pt modelId="{D8AAEE49-1A6D-431A-B28A-94548AD5B465}" type="pres">
      <dgm:prSet presAssocID="{F73B8BD2-A543-4778-AD08-7908F72DA066}" presName="rootComposite" presStyleCnt="0"/>
      <dgm:spPr/>
    </dgm:pt>
    <dgm:pt modelId="{B99B11E7-7769-45ED-A774-67E1FB29A4CE}" type="pres">
      <dgm:prSet presAssocID="{F73B8BD2-A543-4778-AD08-7908F72DA066}" presName="rootText" presStyleLbl="node3" presStyleIdx="0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BEEFF76-8DCE-4F1B-9045-D8694AC153E5}" type="pres">
      <dgm:prSet presAssocID="{F73B8BD2-A543-4778-AD08-7908F72DA066}" presName="rootConnector" presStyleLbl="node3" presStyleIdx="0" presStyleCnt="7"/>
      <dgm:spPr/>
      <dgm:t>
        <a:bodyPr/>
        <a:lstStyle/>
        <a:p>
          <a:endParaRPr lang="cs-CZ"/>
        </a:p>
      </dgm:t>
    </dgm:pt>
    <dgm:pt modelId="{6DE39E0C-B610-4AC7-8DD3-1D8221412C77}" type="pres">
      <dgm:prSet presAssocID="{F73B8BD2-A543-4778-AD08-7908F72DA066}" presName="hierChild4" presStyleCnt="0"/>
      <dgm:spPr/>
    </dgm:pt>
    <dgm:pt modelId="{B9CD49E9-FE75-4B8A-909B-C5BA902B6AF0}" type="pres">
      <dgm:prSet presAssocID="{18994C6C-7EB3-4F73-B081-7C7513B5AD62}" presName="Name37" presStyleLbl="parChTrans1D4" presStyleIdx="0" presStyleCnt="8"/>
      <dgm:spPr/>
      <dgm:t>
        <a:bodyPr/>
        <a:lstStyle/>
        <a:p>
          <a:endParaRPr lang="cs-CZ"/>
        </a:p>
      </dgm:t>
    </dgm:pt>
    <dgm:pt modelId="{A0808A95-FD3D-4B62-B407-1B8216EBA360}" type="pres">
      <dgm:prSet presAssocID="{F32AD8E9-8CA0-435F-A0DB-CF3166D0BE19}" presName="hierRoot2" presStyleCnt="0">
        <dgm:presLayoutVars>
          <dgm:hierBranch val="init"/>
        </dgm:presLayoutVars>
      </dgm:prSet>
      <dgm:spPr/>
    </dgm:pt>
    <dgm:pt modelId="{571C02E3-EB30-41D7-B603-DA7ED2F9FB3C}" type="pres">
      <dgm:prSet presAssocID="{F32AD8E9-8CA0-435F-A0DB-CF3166D0BE19}" presName="rootComposite" presStyleCnt="0"/>
      <dgm:spPr/>
    </dgm:pt>
    <dgm:pt modelId="{C0A41FD6-273F-4A50-B233-5E291E3A40B5}" type="pres">
      <dgm:prSet presAssocID="{F32AD8E9-8CA0-435F-A0DB-CF3166D0BE19}" presName="rootText" presStyleLbl="node4" presStyleIdx="0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907786F7-E10D-429F-A4EE-903345A9D194}" type="pres">
      <dgm:prSet presAssocID="{F32AD8E9-8CA0-435F-A0DB-CF3166D0BE19}" presName="rootConnector" presStyleLbl="node4" presStyleIdx="0" presStyleCnt="8"/>
      <dgm:spPr/>
      <dgm:t>
        <a:bodyPr/>
        <a:lstStyle/>
        <a:p>
          <a:endParaRPr lang="cs-CZ"/>
        </a:p>
      </dgm:t>
    </dgm:pt>
    <dgm:pt modelId="{305B8853-BEAE-47F1-87B6-F309722C739C}" type="pres">
      <dgm:prSet presAssocID="{F32AD8E9-8CA0-435F-A0DB-CF3166D0BE19}" presName="hierChild4" presStyleCnt="0"/>
      <dgm:spPr/>
    </dgm:pt>
    <dgm:pt modelId="{8F02A69C-CAC7-4F98-9946-68C65BAA2182}" type="pres">
      <dgm:prSet presAssocID="{F32AD8E9-8CA0-435F-A0DB-CF3166D0BE19}" presName="hierChild5" presStyleCnt="0"/>
      <dgm:spPr/>
    </dgm:pt>
    <dgm:pt modelId="{C7BF2F52-9D89-44A2-86A2-BA3894E077D0}" type="pres">
      <dgm:prSet presAssocID="{2426FF5F-D7E3-4B85-B176-843C13169BAE}" presName="Name37" presStyleLbl="parChTrans1D4" presStyleIdx="1" presStyleCnt="8"/>
      <dgm:spPr/>
      <dgm:t>
        <a:bodyPr/>
        <a:lstStyle/>
        <a:p>
          <a:endParaRPr lang="cs-CZ"/>
        </a:p>
      </dgm:t>
    </dgm:pt>
    <dgm:pt modelId="{52C3E762-C0E8-42B9-80F4-9A5D7F0526E8}" type="pres">
      <dgm:prSet presAssocID="{3BD95167-DA16-4E8B-8DD1-4F458ED96DEF}" presName="hierRoot2" presStyleCnt="0">
        <dgm:presLayoutVars>
          <dgm:hierBranch val="init"/>
        </dgm:presLayoutVars>
      </dgm:prSet>
      <dgm:spPr/>
    </dgm:pt>
    <dgm:pt modelId="{80972B73-0557-46E3-8ED5-623F3D5DFEF7}" type="pres">
      <dgm:prSet presAssocID="{3BD95167-DA16-4E8B-8DD1-4F458ED96DEF}" presName="rootComposite" presStyleCnt="0"/>
      <dgm:spPr/>
    </dgm:pt>
    <dgm:pt modelId="{B61BBD48-A01C-4F97-9F5A-C6AA85EA7BC1}" type="pres">
      <dgm:prSet presAssocID="{3BD95167-DA16-4E8B-8DD1-4F458ED96DEF}" presName="rootText" presStyleLbl="node4" presStyleIdx="1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1C7A8020-3CF7-46CF-8D09-6625AC23AAD9}" type="pres">
      <dgm:prSet presAssocID="{3BD95167-DA16-4E8B-8DD1-4F458ED96DEF}" presName="rootConnector" presStyleLbl="node4" presStyleIdx="1" presStyleCnt="8"/>
      <dgm:spPr/>
      <dgm:t>
        <a:bodyPr/>
        <a:lstStyle/>
        <a:p>
          <a:endParaRPr lang="cs-CZ"/>
        </a:p>
      </dgm:t>
    </dgm:pt>
    <dgm:pt modelId="{4A25B8D5-E830-4DB0-AEC0-EDEE4AF9A400}" type="pres">
      <dgm:prSet presAssocID="{3BD95167-DA16-4E8B-8DD1-4F458ED96DEF}" presName="hierChild4" presStyleCnt="0"/>
      <dgm:spPr/>
    </dgm:pt>
    <dgm:pt modelId="{6817D4E4-323C-4E88-B9F4-B149BBE5D031}" type="pres">
      <dgm:prSet presAssocID="{3BD95167-DA16-4E8B-8DD1-4F458ED96DEF}" presName="hierChild5" presStyleCnt="0"/>
      <dgm:spPr/>
    </dgm:pt>
    <dgm:pt modelId="{D229BEAF-FA5A-448E-A08E-BFA022B5E0EA}" type="pres">
      <dgm:prSet presAssocID="{F73B8BD2-A543-4778-AD08-7908F72DA066}" presName="hierChild5" presStyleCnt="0"/>
      <dgm:spPr/>
    </dgm:pt>
    <dgm:pt modelId="{1EF14620-57A3-49A6-AAF6-E8EA9F1AEF33}" type="pres">
      <dgm:prSet presAssocID="{2B1EF0A0-653D-48FD-ACC8-F473B07255BC}" presName="Name37" presStyleLbl="parChTrans1D3" presStyleIdx="1" presStyleCnt="7"/>
      <dgm:spPr/>
      <dgm:t>
        <a:bodyPr/>
        <a:lstStyle/>
        <a:p>
          <a:endParaRPr lang="cs-CZ"/>
        </a:p>
      </dgm:t>
    </dgm:pt>
    <dgm:pt modelId="{F222FCCF-832A-4698-A5F5-7E6D7A0951B6}" type="pres">
      <dgm:prSet presAssocID="{2E7FABE1-0761-4F2C-989A-D881F88C97A1}" presName="hierRoot2" presStyleCnt="0">
        <dgm:presLayoutVars>
          <dgm:hierBranch val="init"/>
        </dgm:presLayoutVars>
      </dgm:prSet>
      <dgm:spPr/>
    </dgm:pt>
    <dgm:pt modelId="{136A4C30-9015-473C-A519-F47B68E3CE56}" type="pres">
      <dgm:prSet presAssocID="{2E7FABE1-0761-4F2C-989A-D881F88C97A1}" presName="rootComposite" presStyleCnt="0"/>
      <dgm:spPr/>
    </dgm:pt>
    <dgm:pt modelId="{F2C200A0-3E38-4959-890B-E11D02948802}" type="pres">
      <dgm:prSet presAssocID="{2E7FABE1-0761-4F2C-989A-D881F88C97A1}" presName="rootText" presStyleLbl="node3" presStyleIdx="1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ED7DF64-038E-4190-A4B3-E70B8AAB5E2A}" type="pres">
      <dgm:prSet presAssocID="{2E7FABE1-0761-4F2C-989A-D881F88C97A1}" presName="rootConnector" presStyleLbl="node3" presStyleIdx="1" presStyleCnt="7"/>
      <dgm:spPr/>
      <dgm:t>
        <a:bodyPr/>
        <a:lstStyle/>
        <a:p>
          <a:endParaRPr lang="cs-CZ"/>
        </a:p>
      </dgm:t>
    </dgm:pt>
    <dgm:pt modelId="{01971C0A-7EC5-4DF7-8B8E-4B5CECB5F0DA}" type="pres">
      <dgm:prSet presAssocID="{2E7FABE1-0761-4F2C-989A-D881F88C97A1}" presName="hierChild4" presStyleCnt="0"/>
      <dgm:spPr/>
    </dgm:pt>
    <dgm:pt modelId="{BE06D82B-7870-4504-A348-50B6BB328E94}" type="pres">
      <dgm:prSet presAssocID="{B1731A22-9ECB-4BCB-B690-7AE7F3F92DCD}" presName="Name37" presStyleLbl="parChTrans1D4" presStyleIdx="2" presStyleCnt="8"/>
      <dgm:spPr/>
      <dgm:t>
        <a:bodyPr/>
        <a:lstStyle/>
        <a:p>
          <a:endParaRPr lang="cs-CZ"/>
        </a:p>
      </dgm:t>
    </dgm:pt>
    <dgm:pt modelId="{52BEE53F-B112-450F-80D7-8E37AB7E9919}" type="pres">
      <dgm:prSet presAssocID="{8765F463-DB67-47DF-980B-8B0AE5EE48A6}" presName="hierRoot2" presStyleCnt="0">
        <dgm:presLayoutVars>
          <dgm:hierBranch val="init"/>
        </dgm:presLayoutVars>
      </dgm:prSet>
      <dgm:spPr/>
    </dgm:pt>
    <dgm:pt modelId="{2575217C-891E-4CE0-9A36-66751C21EF7F}" type="pres">
      <dgm:prSet presAssocID="{8765F463-DB67-47DF-980B-8B0AE5EE48A6}" presName="rootComposite" presStyleCnt="0"/>
      <dgm:spPr/>
    </dgm:pt>
    <dgm:pt modelId="{9329FA89-458A-40CC-BED7-A7C2FFC1402F}" type="pres">
      <dgm:prSet presAssocID="{8765F463-DB67-47DF-980B-8B0AE5EE48A6}" presName="rootText" presStyleLbl="node4" presStyleIdx="2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C579704-A5E3-4E71-9444-EB091C2C19D0}" type="pres">
      <dgm:prSet presAssocID="{8765F463-DB67-47DF-980B-8B0AE5EE48A6}" presName="rootConnector" presStyleLbl="node4" presStyleIdx="2" presStyleCnt="8"/>
      <dgm:spPr/>
      <dgm:t>
        <a:bodyPr/>
        <a:lstStyle/>
        <a:p>
          <a:endParaRPr lang="cs-CZ"/>
        </a:p>
      </dgm:t>
    </dgm:pt>
    <dgm:pt modelId="{E65478D7-1020-4EFC-B63E-EC6B4D3C7DDE}" type="pres">
      <dgm:prSet presAssocID="{8765F463-DB67-47DF-980B-8B0AE5EE48A6}" presName="hierChild4" presStyleCnt="0"/>
      <dgm:spPr/>
    </dgm:pt>
    <dgm:pt modelId="{C264A04F-9FEB-43E7-9D2C-89D491142C74}" type="pres">
      <dgm:prSet presAssocID="{8765F463-DB67-47DF-980B-8B0AE5EE48A6}" presName="hierChild5" presStyleCnt="0"/>
      <dgm:spPr/>
    </dgm:pt>
    <dgm:pt modelId="{69EE5014-94DA-4FFA-BF18-97AD3910BE49}" type="pres">
      <dgm:prSet presAssocID="{DC5550A6-93FA-4D0E-A089-2F4D60EC2938}" presName="Name37" presStyleLbl="parChTrans1D4" presStyleIdx="3" presStyleCnt="8"/>
      <dgm:spPr/>
      <dgm:t>
        <a:bodyPr/>
        <a:lstStyle/>
        <a:p>
          <a:endParaRPr lang="cs-CZ"/>
        </a:p>
      </dgm:t>
    </dgm:pt>
    <dgm:pt modelId="{399BD69A-6A18-493B-B7F3-81F7003ADDBB}" type="pres">
      <dgm:prSet presAssocID="{8ABE1918-75AA-4899-9567-0F9949314131}" presName="hierRoot2" presStyleCnt="0">
        <dgm:presLayoutVars>
          <dgm:hierBranch val="init"/>
        </dgm:presLayoutVars>
      </dgm:prSet>
      <dgm:spPr/>
    </dgm:pt>
    <dgm:pt modelId="{4856191E-5C4A-4820-B454-89EB2DCAE605}" type="pres">
      <dgm:prSet presAssocID="{8ABE1918-75AA-4899-9567-0F9949314131}" presName="rootComposite" presStyleCnt="0"/>
      <dgm:spPr/>
    </dgm:pt>
    <dgm:pt modelId="{B14B2599-AF9C-467C-8380-6A435BA512AD}" type="pres">
      <dgm:prSet presAssocID="{8ABE1918-75AA-4899-9567-0F9949314131}" presName="rootText" presStyleLbl="node4" presStyleIdx="3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2A97807-1441-48AB-B344-6E5F00B2D46B}" type="pres">
      <dgm:prSet presAssocID="{8ABE1918-75AA-4899-9567-0F9949314131}" presName="rootConnector" presStyleLbl="node4" presStyleIdx="3" presStyleCnt="8"/>
      <dgm:spPr/>
      <dgm:t>
        <a:bodyPr/>
        <a:lstStyle/>
        <a:p>
          <a:endParaRPr lang="cs-CZ"/>
        </a:p>
      </dgm:t>
    </dgm:pt>
    <dgm:pt modelId="{FDE5BC5C-C130-45A4-B639-F72937BE69C9}" type="pres">
      <dgm:prSet presAssocID="{8ABE1918-75AA-4899-9567-0F9949314131}" presName="hierChild4" presStyleCnt="0"/>
      <dgm:spPr/>
    </dgm:pt>
    <dgm:pt modelId="{B78E4F81-AEC2-4DE5-8F5E-9DA6AF93F6CF}" type="pres">
      <dgm:prSet presAssocID="{8ABE1918-75AA-4899-9567-0F9949314131}" presName="hierChild5" presStyleCnt="0"/>
      <dgm:spPr/>
    </dgm:pt>
    <dgm:pt modelId="{E950D392-0894-40C0-8131-743BD836E16A}" type="pres">
      <dgm:prSet presAssocID="{EF89B11D-3994-4EC9-90DA-8572036546D6}" presName="Name37" presStyleLbl="parChTrans1D4" presStyleIdx="4" presStyleCnt="8"/>
      <dgm:spPr/>
      <dgm:t>
        <a:bodyPr/>
        <a:lstStyle/>
        <a:p>
          <a:endParaRPr lang="cs-CZ"/>
        </a:p>
      </dgm:t>
    </dgm:pt>
    <dgm:pt modelId="{3A119601-AA3F-4334-B6BF-0740DE3145F0}" type="pres">
      <dgm:prSet presAssocID="{646622FA-E067-4BCF-BCF8-DB82E4A88087}" presName="hierRoot2" presStyleCnt="0">
        <dgm:presLayoutVars>
          <dgm:hierBranch val="init"/>
        </dgm:presLayoutVars>
      </dgm:prSet>
      <dgm:spPr/>
    </dgm:pt>
    <dgm:pt modelId="{E8FFB281-4442-4FE4-BCBB-44D814CDCA4F}" type="pres">
      <dgm:prSet presAssocID="{646622FA-E067-4BCF-BCF8-DB82E4A88087}" presName="rootComposite" presStyleCnt="0"/>
      <dgm:spPr/>
    </dgm:pt>
    <dgm:pt modelId="{4E375F50-C279-4D59-A077-BB7992B75595}" type="pres">
      <dgm:prSet presAssocID="{646622FA-E067-4BCF-BCF8-DB82E4A88087}" presName="rootText" presStyleLbl="node4" presStyleIdx="4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2412E7EB-EBA8-40BF-A3C0-F834A457F7D6}" type="pres">
      <dgm:prSet presAssocID="{646622FA-E067-4BCF-BCF8-DB82E4A88087}" presName="rootConnector" presStyleLbl="node4" presStyleIdx="4" presStyleCnt="8"/>
      <dgm:spPr/>
      <dgm:t>
        <a:bodyPr/>
        <a:lstStyle/>
        <a:p>
          <a:endParaRPr lang="cs-CZ"/>
        </a:p>
      </dgm:t>
    </dgm:pt>
    <dgm:pt modelId="{6BF81265-31E3-43E6-B9E5-0CD0691522CD}" type="pres">
      <dgm:prSet presAssocID="{646622FA-E067-4BCF-BCF8-DB82E4A88087}" presName="hierChild4" presStyleCnt="0"/>
      <dgm:spPr/>
    </dgm:pt>
    <dgm:pt modelId="{5A9A6B51-EF90-4202-BD2B-5D8BB11866DF}" type="pres">
      <dgm:prSet presAssocID="{646622FA-E067-4BCF-BCF8-DB82E4A88087}" presName="hierChild5" presStyleCnt="0"/>
      <dgm:spPr/>
    </dgm:pt>
    <dgm:pt modelId="{F1D16D66-13A8-4D19-A82D-D22CB6413E08}" type="pres">
      <dgm:prSet presAssocID="{BBD8B506-A670-47D5-BC86-89A3C901668E}" presName="Name37" presStyleLbl="parChTrans1D4" presStyleIdx="5" presStyleCnt="8"/>
      <dgm:spPr/>
      <dgm:t>
        <a:bodyPr/>
        <a:lstStyle/>
        <a:p>
          <a:endParaRPr lang="cs-CZ"/>
        </a:p>
      </dgm:t>
    </dgm:pt>
    <dgm:pt modelId="{15EE60DE-8250-4980-860F-8CF19BA21E6B}" type="pres">
      <dgm:prSet presAssocID="{769191E9-BA23-4175-8B04-3D2AD3C88D04}" presName="hierRoot2" presStyleCnt="0">
        <dgm:presLayoutVars>
          <dgm:hierBranch val="init"/>
        </dgm:presLayoutVars>
      </dgm:prSet>
      <dgm:spPr/>
    </dgm:pt>
    <dgm:pt modelId="{4C0CB1C1-53B8-499B-86FF-9E5CE4CC57B6}" type="pres">
      <dgm:prSet presAssocID="{769191E9-BA23-4175-8B04-3D2AD3C88D04}" presName="rootComposite" presStyleCnt="0"/>
      <dgm:spPr/>
    </dgm:pt>
    <dgm:pt modelId="{24F633B1-EF8D-449D-B14D-FFD8D9F1C81E}" type="pres">
      <dgm:prSet presAssocID="{769191E9-BA23-4175-8B04-3D2AD3C88D04}" presName="rootText" presStyleLbl="node4" presStyleIdx="5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779ACFBE-E268-44EA-8C7D-9C40109958A1}" type="pres">
      <dgm:prSet presAssocID="{769191E9-BA23-4175-8B04-3D2AD3C88D04}" presName="rootConnector" presStyleLbl="node4" presStyleIdx="5" presStyleCnt="8"/>
      <dgm:spPr/>
      <dgm:t>
        <a:bodyPr/>
        <a:lstStyle/>
        <a:p>
          <a:endParaRPr lang="cs-CZ"/>
        </a:p>
      </dgm:t>
    </dgm:pt>
    <dgm:pt modelId="{57D38B07-04E7-4478-A025-7165C6E74033}" type="pres">
      <dgm:prSet presAssocID="{769191E9-BA23-4175-8B04-3D2AD3C88D04}" presName="hierChild4" presStyleCnt="0"/>
      <dgm:spPr/>
    </dgm:pt>
    <dgm:pt modelId="{0E64E193-1E94-47D3-95F7-170204994F6A}" type="pres">
      <dgm:prSet presAssocID="{769191E9-BA23-4175-8B04-3D2AD3C88D04}" presName="hierChild5" presStyleCnt="0"/>
      <dgm:spPr/>
    </dgm:pt>
    <dgm:pt modelId="{6EA0F014-532B-4F04-820A-842F3C75939E}" type="pres">
      <dgm:prSet presAssocID="{2E7FABE1-0761-4F2C-989A-D881F88C97A1}" presName="hierChild5" presStyleCnt="0"/>
      <dgm:spPr/>
    </dgm:pt>
    <dgm:pt modelId="{59693F70-D809-4C46-A7D2-2572821AB130}" type="pres">
      <dgm:prSet presAssocID="{958D600A-0945-4F01-843C-75F1F0E2B87A}" presName="hierChild5" presStyleCnt="0"/>
      <dgm:spPr/>
    </dgm:pt>
    <dgm:pt modelId="{B8533B46-7391-4AF6-AC22-9528941F2C4D}" type="pres">
      <dgm:prSet presAssocID="{2128A02D-9E07-4555-A65D-A8380FC0DEF1}" presName="Name37" presStyleLbl="parChTrans1D2" presStyleIdx="1" presStyleCnt="3"/>
      <dgm:spPr/>
      <dgm:t>
        <a:bodyPr/>
        <a:lstStyle/>
        <a:p>
          <a:endParaRPr lang="cs-CZ"/>
        </a:p>
      </dgm:t>
    </dgm:pt>
    <dgm:pt modelId="{218F8C06-71B5-4B78-BBB3-1DA36DFF0C58}" type="pres">
      <dgm:prSet presAssocID="{609111F5-48B2-4B9D-B09B-9B2E1C6981DB}" presName="hierRoot2" presStyleCnt="0">
        <dgm:presLayoutVars>
          <dgm:hierBranch val="init"/>
        </dgm:presLayoutVars>
      </dgm:prSet>
      <dgm:spPr/>
    </dgm:pt>
    <dgm:pt modelId="{DCEBFF1F-D3DC-4E33-A90F-FB2FB55B2CA8}" type="pres">
      <dgm:prSet presAssocID="{609111F5-48B2-4B9D-B09B-9B2E1C6981DB}" presName="rootComposite" presStyleCnt="0"/>
      <dgm:spPr/>
    </dgm:pt>
    <dgm:pt modelId="{9130CB5F-0A60-45A7-9694-9CFB3D555AA8}" type="pres">
      <dgm:prSet presAssocID="{609111F5-48B2-4B9D-B09B-9B2E1C6981DB}" presName="rootText" presStyleLbl="node2" presStyleIdx="1" presStyleCnt="3" custScaleX="140133" custLinFactNeighborX="-24521" custLinFactNeighborY="11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6212BFF-7C99-410F-AC8D-ED6282287CD3}" type="pres">
      <dgm:prSet presAssocID="{609111F5-48B2-4B9D-B09B-9B2E1C6981DB}" presName="rootConnector" presStyleLbl="node2" presStyleIdx="1" presStyleCnt="3"/>
      <dgm:spPr/>
      <dgm:t>
        <a:bodyPr/>
        <a:lstStyle/>
        <a:p>
          <a:endParaRPr lang="cs-CZ"/>
        </a:p>
      </dgm:t>
    </dgm:pt>
    <dgm:pt modelId="{564B182C-9FDD-4BE6-8C46-8802E2F5F5A8}" type="pres">
      <dgm:prSet presAssocID="{609111F5-48B2-4B9D-B09B-9B2E1C6981DB}" presName="hierChild4" presStyleCnt="0"/>
      <dgm:spPr/>
    </dgm:pt>
    <dgm:pt modelId="{EA8DF49E-54C3-4F62-94F4-AB85B3BE445D}" type="pres">
      <dgm:prSet presAssocID="{9B82C23B-EDE8-4CC9-A907-B5285B654F31}" presName="Name37" presStyleLbl="parChTrans1D3" presStyleIdx="2" presStyleCnt="7"/>
      <dgm:spPr/>
      <dgm:t>
        <a:bodyPr/>
        <a:lstStyle/>
        <a:p>
          <a:endParaRPr lang="cs-CZ"/>
        </a:p>
      </dgm:t>
    </dgm:pt>
    <dgm:pt modelId="{57697259-3939-41C3-88D3-E3B25EBD3B69}" type="pres">
      <dgm:prSet presAssocID="{05513C3E-4284-4F88-8EB9-38187C0534E1}" presName="hierRoot2" presStyleCnt="0">
        <dgm:presLayoutVars>
          <dgm:hierBranch val="init"/>
        </dgm:presLayoutVars>
      </dgm:prSet>
      <dgm:spPr/>
    </dgm:pt>
    <dgm:pt modelId="{38C0481E-346D-49F8-BF2B-7E0A31405A6F}" type="pres">
      <dgm:prSet presAssocID="{05513C3E-4284-4F88-8EB9-38187C0534E1}" presName="rootComposite" presStyleCnt="0"/>
      <dgm:spPr/>
    </dgm:pt>
    <dgm:pt modelId="{70AA7B0E-EBB6-48D4-B951-A4D1ED577560}" type="pres">
      <dgm:prSet presAssocID="{05513C3E-4284-4F88-8EB9-38187C0534E1}" presName="rootText" presStyleLbl="node3" presStyleIdx="2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6281CE62-D7A9-4133-8DA2-5003559122AF}" type="pres">
      <dgm:prSet presAssocID="{05513C3E-4284-4F88-8EB9-38187C0534E1}" presName="rootConnector" presStyleLbl="node3" presStyleIdx="2" presStyleCnt="7"/>
      <dgm:spPr/>
      <dgm:t>
        <a:bodyPr/>
        <a:lstStyle/>
        <a:p>
          <a:endParaRPr lang="cs-CZ"/>
        </a:p>
      </dgm:t>
    </dgm:pt>
    <dgm:pt modelId="{F9F0A00B-B773-4368-A43C-1451ACC7C561}" type="pres">
      <dgm:prSet presAssocID="{05513C3E-4284-4F88-8EB9-38187C0534E1}" presName="hierChild4" presStyleCnt="0"/>
      <dgm:spPr/>
    </dgm:pt>
    <dgm:pt modelId="{8E5A134C-C31D-4FC9-9C7E-2912333CA1C4}" type="pres">
      <dgm:prSet presAssocID="{39E7C189-7361-4477-BE6A-DEA693AB5D03}" presName="Name37" presStyleLbl="parChTrans1D4" presStyleIdx="6" presStyleCnt="8"/>
      <dgm:spPr/>
      <dgm:t>
        <a:bodyPr/>
        <a:lstStyle/>
        <a:p>
          <a:endParaRPr lang="cs-CZ"/>
        </a:p>
      </dgm:t>
    </dgm:pt>
    <dgm:pt modelId="{F214C4CD-A80C-41BF-8872-2D0A8F9613E5}" type="pres">
      <dgm:prSet presAssocID="{8808B23D-6078-4C48-89FB-B27A36C14F24}" presName="hierRoot2" presStyleCnt="0">
        <dgm:presLayoutVars>
          <dgm:hierBranch val="init"/>
        </dgm:presLayoutVars>
      </dgm:prSet>
      <dgm:spPr/>
    </dgm:pt>
    <dgm:pt modelId="{F24A9F9D-9B75-4A8D-8639-5A88D38F58EC}" type="pres">
      <dgm:prSet presAssocID="{8808B23D-6078-4C48-89FB-B27A36C14F24}" presName="rootComposite" presStyleCnt="0"/>
      <dgm:spPr/>
    </dgm:pt>
    <dgm:pt modelId="{EA30EB57-3EA5-4BD6-894D-EC91FC176EE4}" type="pres">
      <dgm:prSet presAssocID="{8808B23D-6078-4C48-89FB-B27A36C14F24}" presName="rootText" presStyleLbl="node4" presStyleIdx="6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FDD1614-06D2-4DF2-A76D-4B92B0CE0663}" type="pres">
      <dgm:prSet presAssocID="{8808B23D-6078-4C48-89FB-B27A36C14F24}" presName="rootConnector" presStyleLbl="node4" presStyleIdx="6" presStyleCnt="8"/>
      <dgm:spPr/>
      <dgm:t>
        <a:bodyPr/>
        <a:lstStyle/>
        <a:p>
          <a:endParaRPr lang="cs-CZ"/>
        </a:p>
      </dgm:t>
    </dgm:pt>
    <dgm:pt modelId="{018038EE-EAE0-488E-8896-A5E245EF2959}" type="pres">
      <dgm:prSet presAssocID="{8808B23D-6078-4C48-89FB-B27A36C14F24}" presName="hierChild4" presStyleCnt="0"/>
      <dgm:spPr/>
    </dgm:pt>
    <dgm:pt modelId="{2D8FD448-14D2-4407-B6AF-4B31D7598485}" type="pres">
      <dgm:prSet presAssocID="{8808B23D-6078-4C48-89FB-B27A36C14F24}" presName="hierChild5" presStyleCnt="0"/>
      <dgm:spPr/>
    </dgm:pt>
    <dgm:pt modelId="{14A43C0D-D42A-4EB8-9E94-A3F337E397D1}" type="pres">
      <dgm:prSet presAssocID="{05513C3E-4284-4F88-8EB9-38187C0534E1}" presName="hierChild5" presStyleCnt="0"/>
      <dgm:spPr/>
    </dgm:pt>
    <dgm:pt modelId="{BDD36D81-38A5-42D9-BE69-FF09280E2534}" type="pres">
      <dgm:prSet presAssocID="{E57D0B2F-FBAE-4389-B9EC-B99D24D7C55D}" presName="Name37" presStyleLbl="parChTrans1D3" presStyleIdx="3" presStyleCnt="7"/>
      <dgm:spPr/>
      <dgm:t>
        <a:bodyPr/>
        <a:lstStyle/>
        <a:p>
          <a:endParaRPr lang="cs-CZ"/>
        </a:p>
      </dgm:t>
    </dgm:pt>
    <dgm:pt modelId="{4AF6508C-0795-40E0-BB1E-2B5CD91D53BD}" type="pres">
      <dgm:prSet presAssocID="{D50FC033-D8DA-4A42-8703-FAC81196CAF7}" presName="hierRoot2" presStyleCnt="0">
        <dgm:presLayoutVars>
          <dgm:hierBranch val="init"/>
        </dgm:presLayoutVars>
      </dgm:prSet>
      <dgm:spPr/>
    </dgm:pt>
    <dgm:pt modelId="{980EB477-7339-4CB0-BFCC-F9DD0F831F6E}" type="pres">
      <dgm:prSet presAssocID="{D50FC033-D8DA-4A42-8703-FAC81196CAF7}" presName="rootComposite" presStyleCnt="0"/>
      <dgm:spPr/>
    </dgm:pt>
    <dgm:pt modelId="{CC56C520-8F6D-4BF6-9A26-19D09D7D82EB}" type="pres">
      <dgm:prSet presAssocID="{D50FC033-D8DA-4A42-8703-FAC81196CAF7}" presName="rootText" presStyleLbl="node3" presStyleIdx="3" presStyleCnt="7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B5C1595-E7D2-4D0C-9B3F-78FB901940AD}" type="pres">
      <dgm:prSet presAssocID="{D50FC033-D8DA-4A42-8703-FAC81196CAF7}" presName="rootConnector" presStyleLbl="node3" presStyleIdx="3" presStyleCnt="7"/>
      <dgm:spPr/>
      <dgm:t>
        <a:bodyPr/>
        <a:lstStyle/>
        <a:p>
          <a:endParaRPr lang="cs-CZ"/>
        </a:p>
      </dgm:t>
    </dgm:pt>
    <dgm:pt modelId="{552147B3-37C2-494E-9FB2-87B46D5E1CC6}" type="pres">
      <dgm:prSet presAssocID="{D50FC033-D8DA-4A42-8703-FAC81196CAF7}" presName="hierChild4" presStyleCnt="0"/>
      <dgm:spPr/>
    </dgm:pt>
    <dgm:pt modelId="{19DCAC4F-4604-4C5D-A8C7-E4FEF108C8D2}" type="pres">
      <dgm:prSet presAssocID="{E824C7F6-AE4E-415A-BBBA-9433C63B8431}" presName="Name37" presStyleLbl="parChTrans1D4" presStyleIdx="7" presStyleCnt="8"/>
      <dgm:spPr/>
      <dgm:t>
        <a:bodyPr/>
        <a:lstStyle/>
        <a:p>
          <a:endParaRPr lang="cs-CZ"/>
        </a:p>
      </dgm:t>
    </dgm:pt>
    <dgm:pt modelId="{34D984FC-A5BD-4E3C-94C9-BD41EBB59FEB}" type="pres">
      <dgm:prSet presAssocID="{357BE81B-0546-4AB2-B2F1-0A8FD5D41A3E}" presName="hierRoot2" presStyleCnt="0">
        <dgm:presLayoutVars>
          <dgm:hierBranch val="init"/>
        </dgm:presLayoutVars>
      </dgm:prSet>
      <dgm:spPr/>
    </dgm:pt>
    <dgm:pt modelId="{248394E7-5F90-4D67-8175-1A3EA4CD4E07}" type="pres">
      <dgm:prSet presAssocID="{357BE81B-0546-4AB2-B2F1-0A8FD5D41A3E}" presName="rootComposite" presStyleCnt="0"/>
      <dgm:spPr/>
    </dgm:pt>
    <dgm:pt modelId="{5593BF70-C649-46C6-A823-B22F9CBCF93D}" type="pres">
      <dgm:prSet presAssocID="{357BE81B-0546-4AB2-B2F1-0A8FD5D41A3E}" presName="rootText" presStyleLbl="node4" presStyleIdx="7" presStyleCnt="8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F302ED23-6496-427E-B7B2-1E4AD4F70B7A}" type="pres">
      <dgm:prSet presAssocID="{357BE81B-0546-4AB2-B2F1-0A8FD5D41A3E}" presName="rootConnector" presStyleLbl="node4" presStyleIdx="7" presStyleCnt="8"/>
      <dgm:spPr/>
      <dgm:t>
        <a:bodyPr/>
        <a:lstStyle/>
        <a:p>
          <a:endParaRPr lang="cs-CZ"/>
        </a:p>
      </dgm:t>
    </dgm:pt>
    <dgm:pt modelId="{B6D1FB0C-D07A-4055-9A13-1642EEEF36CA}" type="pres">
      <dgm:prSet presAssocID="{357BE81B-0546-4AB2-B2F1-0A8FD5D41A3E}" presName="hierChild4" presStyleCnt="0"/>
      <dgm:spPr/>
    </dgm:pt>
    <dgm:pt modelId="{DB32CD5E-122B-480B-9B8F-D6F408954F45}" type="pres">
      <dgm:prSet presAssocID="{357BE81B-0546-4AB2-B2F1-0A8FD5D41A3E}" presName="hierChild5" presStyleCnt="0"/>
      <dgm:spPr/>
    </dgm:pt>
    <dgm:pt modelId="{D95E255B-C414-4456-B957-ACAB18671244}" type="pres">
      <dgm:prSet presAssocID="{D50FC033-D8DA-4A42-8703-FAC81196CAF7}" presName="hierChild5" presStyleCnt="0"/>
      <dgm:spPr/>
    </dgm:pt>
    <dgm:pt modelId="{04A6CFAF-A1EB-405B-9B1C-48EE4EAE258E}" type="pres">
      <dgm:prSet presAssocID="{609111F5-48B2-4B9D-B09B-9B2E1C6981DB}" presName="hierChild5" presStyleCnt="0"/>
      <dgm:spPr/>
    </dgm:pt>
    <dgm:pt modelId="{EA0C7BE6-22B5-407C-B033-B4C91F70ED08}" type="pres">
      <dgm:prSet presAssocID="{509A56D7-62DA-4622-B483-BEFA73D3E950}" presName="Name37" presStyleLbl="parChTrans1D2" presStyleIdx="2" presStyleCnt="3"/>
      <dgm:spPr/>
      <dgm:t>
        <a:bodyPr/>
        <a:lstStyle/>
        <a:p>
          <a:endParaRPr lang="cs-CZ"/>
        </a:p>
      </dgm:t>
    </dgm:pt>
    <dgm:pt modelId="{F66FE685-DE2F-4738-A231-17587A47DFDE}" type="pres">
      <dgm:prSet presAssocID="{61710B6E-FD63-4F6A-A161-810C9552BDBC}" presName="hierRoot2" presStyleCnt="0">
        <dgm:presLayoutVars>
          <dgm:hierBranch val="init"/>
        </dgm:presLayoutVars>
      </dgm:prSet>
      <dgm:spPr/>
    </dgm:pt>
    <dgm:pt modelId="{12A8CAA2-D005-4C3F-9CA6-E9702E6CEFE8}" type="pres">
      <dgm:prSet presAssocID="{61710B6E-FD63-4F6A-A161-810C9552BDBC}" presName="rootComposite" presStyleCnt="0"/>
      <dgm:spPr/>
    </dgm:pt>
    <dgm:pt modelId="{EEBF8DD3-17BB-4FF2-BA94-030E0A377828}" type="pres">
      <dgm:prSet presAssocID="{61710B6E-FD63-4F6A-A161-810C9552BDBC}" presName="rootText" presStyleLbl="node2" presStyleIdx="2" presStyleCnt="3" custScaleX="123054" custLinFactNeighborX="18758" custLinFactNeighborY="1114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F6A1FDC-67D9-4A53-9520-4571BE12D55E}" type="pres">
      <dgm:prSet presAssocID="{61710B6E-FD63-4F6A-A161-810C9552BDBC}" presName="rootConnector" presStyleLbl="node2" presStyleIdx="2" presStyleCnt="3"/>
      <dgm:spPr/>
      <dgm:t>
        <a:bodyPr/>
        <a:lstStyle/>
        <a:p>
          <a:endParaRPr lang="cs-CZ"/>
        </a:p>
      </dgm:t>
    </dgm:pt>
    <dgm:pt modelId="{B5AF191C-344E-4FE7-B5B7-571A2535B597}" type="pres">
      <dgm:prSet presAssocID="{61710B6E-FD63-4F6A-A161-810C9552BDBC}" presName="hierChild4" presStyleCnt="0"/>
      <dgm:spPr/>
    </dgm:pt>
    <dgm:pt modelId="{66FE2B0F-C651-4863-9E18-CEEE688BD37C}" type="pres">
      <dgm:prSet presAssocID="{98E44A25-4665-4899-A4AF-0335867512C1}" presName="Name37" presStyleLbl="parChTrans1D3" presStyleIdx="4" presStyleCnt="7"/>
      <dgm:spPr/>
      <dgm:t>
        <a:bodyPr/>
        <a:lstStyle/>
        <a:p>
          <a:endParaRPr lang="cs-CZ"/>
        </a:p>
      </dgm:t>
    </dgm:pt>
    <dgm:pt modelId="{CE807F9A-3773-49E9-8B3D-1DD7FF125BB4}" type="pres">
      <dgm:prSet presAssocID="{4F450471-4FF7-4FD9-AE2B-7BE27FC4A557}" presName="hierRoot2" presStyleCnt="0">
        <dgm:presLayoutVars>
          <dgm:hierBranch val="init"/>
        </dgm:presLayoutVars>
      </dgm:prSet>
      <dgm:spPr/>
    </dgm:pt>
    <dgm:pt modelId="{A9398E25-EA74-4AEA-99F6-613F9F025EEB}" type="pres">
      <dgm:prSet presAssocID="{4F450471-4FF7-4FD9-AE2B-7BE27FC4A557}" presName="rootComposite" presStyleCnt="0"/>
      <dgm:spPr/>
    </dgm:pt>
    <dgm:pt modelId="{C941E53C-2BB8-4F6D-AF6D-891FC70F1585}" type="pres">
      <dgm:prSet presAssocID="{4F450471-4FF7-4FD9-AE2B-7BE27FC4A557}" presName="rootText" presStyleLbl="node3" presStyleIdx="4" presStyleCnt="7" custLinFactNeighborX="18646" custLinFactNeighborY="-6019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A4421DCB-AE8D-4846-A2DF-AF669E16F004}" type="pres">
      <dgm:prSet presAssocID="{4F450471-4FF7-4FD9-AE2B-7BE27FC4A557}" presName="rootConnector" presStyleLbl="node3" presStyleIdx="4" presStyleCnt="7"/>
      <dgm:spPr/>
      <dgm:t>
        <a:bodyPr/>
        <a:lstStyle/>
        <a:p>
          <a:endParaRPr lang="cs-CZ"/>
        </a:p>
      </dgm:t>
    </dgm:pt>
    <dgm:pt modelId="{EB2C759C-5063-4B21-9696-6050982293AC}" type="pres">
      <dgm:prSet presAssocID="{4F450471-4FF7-4FD9-AE2B-7BE27FC4A557}" presName="hierChild4" presStyleCnt="0"/>
      <dgm:spPr/>
    </dgm:pt>
    <dgm:pt modelId="{2C62030C-34F4-46E8-8532-98C286650545}" type="pres">
      <dgm:prSet presAssocID="{4F450471-4FF7-4FD9-AE2B-7BE27FC4A557}" presName="hierChild5" presStyleCnt="0"/>
      <dgm:spPr/>
    </dgm:pt>
    <dgm:pt modelId="{53B87CCD-4FF0-46DD-B34D-72B1AB720081}" type="pres">
      <dgm:prSet presAssocID="{A08A27CD-4A30-443B-BFEA-C3B49E2B45CF}" presName="Name37" presStyleLbl="parChTrans1D3" presStyleIdx="5" presStyleCnt="7"/>
      <dgm:spPr/>
      <dgm:t>
        <a:bodyPr/>
        <a:lstStyle/>
        <a:p>
          <a:endParaRPr lang="cs-CZ"/>
        </a:p>
      </dgm:t>
    </dgm:pt>
    <dgm:pt modelId="{8A415252-31DD-43AE-AE9F-86459C4D49F8}" type="pres">
      <dgm:prSet presAssocID="{D099DEEF-2A27-4497-B579-C760DC39E713}" presName="hierRoot2" presStyleCnt="0">
        <dgm:presLayoutVars>
          <dgm:hierBranch val="init"/>
        </dgm:presLayoutVars>
      </dgm:prSet>
      <dgm:spPr/>
    </dgm:pt>
    <dgm:pt modelId="{4013C4B4-192F-49C9-B01C-DE3F81F64115}" type="pres">
      <dgm:prSet presAssocID="{D099DEEF-2A27-4497-B579-C760DC39E713}" presName="rootComposite" presStyleCnt="0"/>
      <dgm:spPr/>
    </dgm:pt>
    <dgm:pt modelId="{D4E4668D-37DD-487E-937B-118EF604FFFF}" type="pres">
      <dgm:prSet presAssocID="{D099DEEF-2A27-4497-B579-C760DC39E713}" presName="rootText" presStyleLbl="node3" presStyleIdx="5" presStyleCnt="7" custLinFactNeighborX="18646" custLinFactNeighborY="-89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5ADA2697-1E3C-4CEC-9E9B-094CB17056F4}" type="pres">
      <dgm:prSet presAssocID="{D099DEEF-2A27-4497-B579-C760DC39E713}" presName="rootConnector" presStyleLbl="node3" presStyleIdx="5" presStyleCnt="7"/>
      <dgm:spPr/>
      <dgm:t>
        <a:bodyPr/>
        <a:lstStyle/>
        <a:p>
          <a:endParaRPr lang="cs-CZ"/>
        </a:p>
      </dgm:t>
    </dgm:pt>
    <dgm:pt modelId="{25989786-E639-4747-B64F-702E0DB65DBD}" type="pres">
      <dgm:prSet presAssocID="{D099DEEF-2A27-4497-B579-C760DC39E713}" presName="hierChild4" presStyleCnt="0"/>
      <dgm:spPr/>
    </dgm:pt>
    <dgm:pt modelId="{F1B056E1-BC2C-413B-B3D3-2B71928E7057}" type="pres">
      <dgm:prSet presAssocID="{D099DEEF-2A27-4497-B579-C760DC39E713}" presName="hierChild5" presStyleCnt="0"/>
      <dgm:spPr/>
    </dgm:pt>
    <dgm:pt modelId="{25F91EC9-52A0-4429-9ED1-C5EF372D112C}" type="pres">
      <dgm:prSet presAssocID="{DB86A298-DD78-4693-B155-B1373B32CAC9}" presName="Name37" presStyleLbl="parChTrans1D3" presStyleIdx="6" presStyleCnt="7"/>
      <dgm:spPr/>
      <dgm:t>
        <a:bodyPr/>
        <a:lstStyle/>
        <a:p>
          <a:endParaRPr lang="cs-CZ"/>
        </a:p>
      </dgm:t>
    </dgm:pt>
    <dgm:pt modelId="{728DEABA-954B-44C1-BA68-6ED78D76AFC7}" type="pres">
      <dgm:prSet presAssocID="{63D1B32E-F42A-46C9-B877-BBE52E546993}" presName="hierRoot2" presStyleCnt="0">
        <dgm:presLayoutVars>
          <dgm:hierBranch val="init"/>
        </dgm:presLayoutVars>
      </dgm:prSet>
      <dgm:spPr/>
    </dgm:pt>
    <dgm:pt modelId="{011B767E-0794-426F-8A62-F1B51CB9E941}" type="pres">
      <dgm:prSet presAssocID="{63D1B32E-F42A-46C9-B877-BBE52E546993}" presName="rootComposite" presStyleCnt="0"/>
      <dgm:spPr/>
    </dgm:pt>
    <dgm:pt modelId="{5C1166B9-21DA-46ED-A621-054090EE2781}" type="pres">
      <dgm:prSet presAssocID="{63D1B32E-F42A-46C9-B877-BBE52E546993}" presName="rootText" presStyleLbl="node3" presStyleIdx="6" presStyleCnt="7" custLinFactNeighborX="18646" custLinFactNeighborY="-8025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84247903-B30D-4F78-8A40-4BE44AEE8EAF}" type="pres">
      <dgm:prSet presAssocID="{63D1B32E-F42A-46C9-B877-BBE52E546993}" presName="rootConnector" presStyleLbl="node3" presStyleIdx="6" presStyleCnt="7"/>
      <dgm:spPr/>
      <dgm:t>
        <a:bodyPr/>
        <a:lstStyle/>
        <a:p>
          <a:endParaRPr lang="cs-CZ"/>
        </a:p>
      </dgm:t>
    </dgm:pt>
    <dgm:pt modelId="{FE001D77-FB88-407F-8C1B-39BB19DE84F9}" type="pres">
      <dgm:prSet presAssocID="{63D1B32E-F42A-46C9-B877-BBE52E546993}" presName="hierChild4" presStyleCnt="0"/>
      <dgm:spPr/>
    </dgm:pt>
    <dgm:pt modelId="{25AF583F-1FAE-42AE-93E5-38A2F72D9596}" type="pres">
      <dgm:prSet presAssocID="{63D1B32E-F42A-46C9-B877-BBE52E546993}" presName="hierChild5" presStyleCnt="0"/>
      <dgm:spPr/>
    </dgm:pt>
    <dgm:pt modelId="{86325D70-606B-44B3-A5A7-5F22CB7E5DB6}" type="pres">
      <dgm:prSet presAssocID="{61710B6E-FD63-4F6A-A161-810C9552BDBC}" presName="hierChild5" presStyleCnt="0"/>
      <dgm:spPr/>
    </dgm:pt>
    <dgm:pt modelId="{4934F9F0-E469-4E3F-BB51-8289193C71AB}" type="pres">
      <dgm:prSet presAssocID="{6E58D841-090F-44B0-A855-58E9995F61A4}" presName="hierChild3" presStyleCnt="0"/>
      <dgm:spPr/>
    </dgm:pt>
  </dgm:ptLst>
  <dgm:cxnLst>
    <dgm:cxn modelId="{0ED175DB-24FC-4250-AF4D-21DBA7E52D1A}" srcId="{2E7FABE1-0761-4F2C-989A-D881F88C97A1}" destId="{646622FA-E067-4BCF-BCF8-DB82E4A88087}" srcOrd="2" destOrd="0" parTransId="{EF89B11D-3994-4EC9-90DA-8572036546D6}" sibTransId="{6B4505BE-DA38-4776-95F3-8E94A987A481}"/>
    <dgm:cxn modelId="{BAE924D3-3E05-4519-8273-77452E41EE99}" type="presOf" srcId="{2B1EF0A0-653D-48FD-ACC8-F473B07255BC}" destId="{1EF14620-57A3-49A6-AAF6-E8EA9F1AEF33}" srcOrd="0" destOrd="0" presId="urn:microsoft.com/office/officeart/2005/8/layout/orgChart1"/>
    <dgm:cxn modelId="{3531BB8A-A29E-4B70-B32B-58E0179DF5C5}" type="presOf" srcId="{A08A27CD-4A30-443B-BFEA-C3B49E2B45CF}" destId="{53B87CCD-4FF0-46DD-B34D-72B1AB720081}" srcOrd="0" destOrd="0" presId="urn:microsoft.com/office/officeart/2005/8/layout/orgChart1"/>
    <dgm:cxn modelId="{334E20F1-E67B-4FED-A24A-F90445C3238D}" type="presOf" srcId="{8808B23D-6078-4C48-89FB-B27A36C14F24}" destId="{EA30EB57-3EA5-4BD6-894D-EC91FC176EE4}" srcOrd="0" destOrd="0" presId="urn:microsoft.com/office/officeart/2005/8/layout/orgChart1"/>
    <dgm:cxn modelId="{08BE5DA1-0C46-42F6-8A39-A494CCA3093D}" type="presOf" srcId="{6E58D841-090F-44B0-A855-58E9995F61A4}" destId="{37DB4E05-CE00-44F4-92BA-0A791EAC0A62}" srcOrd="1" destOrd="0" presId="urn:microsoft.com/office/officeart/2005/8/layout/orgChart1"/>
    <dgm:cxn modelId="{AE42C33F-EFFA-4DF7-B756-F7D2EBFBF656}" type="presOf" srcId="{05513C3E-4284-4F88-8EB9-38187C0534E1}" destId="{6281CE62-D7A9-4133-8DA2-5003559122AF}" srcOrd="1" destOrd="0" presId="urn:microsoft.com/office/officeart/2005/8/layout/orgChart1"/>
    <dgm:cxn modelId="{44893169-B09A-4CD8-8787-46EDFE69FEE4}" type="presOf" srcId="{D099DEEF-2A27-4497-B579-C760DC39E713}" destId="{D4E4668D-37DD-487E-937B-118EF604FFFF}" srcOrd="0" destOrd="0" presId="urn:microsoft.com/office/officeart/2005/8/layout/orgChart1"/>
    <dgm:cxn modelId="{9AC7285A-0FD9-40ED-BB82-BEB5DD881CD1}" srcId="{2E7FABE1-0761-4F2C-989A-D881F88C97A1}" destId="{769191E9-BA23-4175-8B04-3D2AD3C88D04}" srcOrd="3" destOrd="0" parTransId="{BBD8B506-A670-47D5-BC86-89A3C901668E}" sibTransId="{482FBB4D-2365-410B-93A8-E2F5C490B20D}"/>
    <dgm:cxn modelId="{77A2C084-846B-4A89-A1DC-3D8632F830B4}" type="presOf" srcId="{769191E9-BA23-4175-8B04-3D2AD3C88D04}" destId="{24F633B1-EF8D-449D-B14D-FFD8D9F1C81E}" srcOrd="0" destOrd="0" presId="urn:microsoft.com/office/officeart/2005/8/layout/orgChart1"/>
    <dgm:cxn modelId="{5315AB94-1B8B-4F99-B178-60A70B1DC18E}" type="presOf" srcId="{3BD95167-DA16-4E8B-8DD1-4F458ED96DEF}" destId="{B61BBD48-A01C-4F97-9F5A-C6AA85EA7BC1}" srcOrd="0" destOrd="0" presId="urn:microsoft.com/office/officeart/2005/8/layout/orgChart1"/>
    <dgm:cxn modelId="{DCC7EE8A-F32F-41FD-9BB3-C0CF16C76BA8}" type="presOf" srcId="{769191E9-BA23-4175-8B04-3D2AD3C88D04}" destId="{779ACFBE-E268-44EA-8C7D-9C40109958A1}" srcOrd="1" destOrd="0" presId="urn:microsoft.com/office/officeart/2005/8/layout/orgChart1"/>
    <dgm:cxn modelId="{9D3B358A-A6B1-415B-993F-E6B99A0FEC60}" srcId="{958D600A-0945-4F01-843C-75F1F0E2B87A}" destId="{F73B8BD2-A543-4778-AD08-7908F72DA066}" srcOrd="0" destOrd="0" parTransId="{DDBF903F-1DC1-419E-90DA-972C05CB2772}" sibTransId="{FFD3F82A-F664-438E-A907-58B2A45C7DD1}"/>
    <dgm:cxn modelId="{B365C737-99E1-4568-9FCB-C90C1CE2CDDF}" type="presOf" srcId="{63D1B32E-F42A-46C9-B877-BBE52E546993}" destId="{5C1166B9-21DA-46ED-A621-054090EE2781}" srcOrd="0" destOrd="0" presId="urn:microsoft.com/office/officeart/2005/8/layout/orgChart1"/>
    <dgm:cxn modelId="{7D23C7A4-153B-4662-B126-D562334E7E4C}" type="presOf" srcId="{D50FC033-D8DA-4A42-8703-FAC81196CAF7}" destId="{5B5C1595-E7D2-4D0C-9B3F-78FB901940AD}" srcOrd="1" destOrd="0" presId="urn:microsoft.com/office/officeart/2005/8/layout/orgChart1"/>
    <dgm:cxn modelId="{98D25D4C-7481-4A59-B634-8BDB0AF67506}" type="presOf" srcId="{2E7FABE1-0761-4F2C-989A-D881F88C97A1}" destId="{F2C200A0-3E38-4959-890B-E11D02948802}" srcOrd="0" destOrd="0" presId="urn:microsoft.com/office/officeart/2005/8/layout/orgChart1"/>
    <dgm:cxn modelId="{1DA95D20-7F2E-4500-B813-50A39056F69A}" type="presOf" srcId="{8ABE1918-75AA-4899-9567-0F9949314131}" destId="{B14B2599-AF9C-467C-8380-6A435BA512AD}" srcOrd="0" destOrd="0" presId="urn:microsoft.com/office/officeart/2005/8/layout/orgChart1"/>
    <dgm:cxn modelId="{6A8218D8-1BB8-492F-A53C-4DB3E7FDF06D}" srcId="{61710B6E-FD63-4F6A-A161-810C9552BDBC}" destId="{D099DEEF-2A27-4497-B579-C760DC39E713}" srcOrd="1" destOrd="0" parTransId="{A08A27CD-4A30-443B-BFEA-C3B49E2B45CF}" sibTransId="{A3A67F0E-650B-49A3-912D-7888A1EEE951}"/>
    <dgm:cxn modelId="{70291B43-5044-4A23-89B8-338D4C013EF8}" type="presOf" srcId="{509A56D7-62DA-4622-B483-BEFA73D3E950}" destId="{EA0C7BE6-22B5-407C-B033-B4C91F70ED08}" srcOrd="0" destOrd="0" presId="urn:microsoft.com/office/officeart/2005/8/layout/orgChart1"/>
    <dgm:cxn modelId="{3DCE663B-775C-4BAB-BB9C-41A870221960}" type="presOf" srcId="{3532550D-C2B6-4C9D-8DD6-D2C3EC0204F3}" destId="{CB7D4BAA-D633-4CAF-9641-A91FE8FFA68C}" srcOrd="0" destOrd="0" presId="urn:microsoft.com/office/officeart/2005/8/layout/orgChart1"/>
    <dgm:cxn modelId="{8C02E0FD-2ABA-404A-B0A3-CCC1E77ADE11}" type="presOf" srcId="{18994C6C-7EB3-4F73-B081-7C7513B5AD62}" destId="{B9CD49E9-FE75-4B8A-909B-C5BA902B6AF0}" srcOrd="0" destOrd="0" presId="urn:microsoft.com/office/officeart/2005/8/layout/orgChart1"/>
    <dgm:cxn modelId="{120AACBF-CED0-4319-BC41-8186443B028C}" type="presOf" srcId="{E57D0B2F-FBAE-4389-B9EC-B99D24D7C55D}" destId="{BDD36D81-38A5-42D9-BE69-FF09280E2534}" srcOrd="0" destOrd="0" presId="urn:microsoft.com/office/officeart/2005/8/layout/orgChart1"/>
    <dgm:cxn modelId="{F34BBC67-97EE-42A3-8F5C-047719EB3CA5}" type="presOf" srcId="{958D600A-0945-4F01-843C-75F1F0E2B87A}" destId="{73D17DEB-E878-46AA-A03A-64217628C534}" srcOrd="0" destOrd="0" presId="urn:microsoft.com/office/officeart/2005/8/layout/orgChart1"/>
    <dgm:cxn modelId="{5CE16520-9E57-44D8-A209-E467172F06D7}" type="presOf" srcId="{357BE81B-0546-4AB2-B2F1-0A8FD5D41A3E}" destId="{5593BF70-C649-46C6-A823-B22F9CBCF93D}" srcOrd="0" destOrd="0" presId="urn:microsoft.com/office/officeart/2005/8/layout/orgChart1"/>
    <dgm:cxn modelId="{3BD5D52D-1A95-4C0F-AB99-8BE09384E9B3}" srcId="{61710B6E-FD63-4F6A-A161-810C9552BDBC}" destId="{63D1B32E-F42A-46C9-B877-BBE52E546993}" srcOrd="2" destOrd="0" parTransId="{DB86A298-DD78-4693-B155-B1373B32CAC9}" sibTransId="{3AC6ACBA-01CE-424D-BCFF-BAC4D2AC0B71}"/>
    <dgm:cxn modelId="{A69C0124-175B-4FE7-BE90-B03C25A80D60}" srcId="{D50FC033-D8DA-4A42-8703-FAC81196CAF7}" destId="{357BE81B-0546-4AB2-B2F1-0A8FD5D41A3E}" srcOrd="0" destOrd="0" parTransId="{E824C7F6-AE4E-415A-BBBA-9433C63B8431}" sibTransId="{CF1D8B27-DBB7-4169-BD5B-AE88371CF269}"/>
    <dgm:cxn modelId="{8D0C48B0-EE06-475A-B990-BEAC6C724CA7}" type="presOf" srcId="{F73B8BD2-A543-4778-AD08-7908F72DA066}" destId="{B99B11E7-7769-45ED-A774-67E1FB29A4CE}" srcOrd="0" destOrd="0" presId="urn:microsoft.com/office/officeart/2005/8/layout/orgChart1"/>
    <dgm:cxn modelId="{3858C775-8BDD-4D59-8F81-A4C9ED8E249E}" type="presOf" srcId="{B1731A22-9ECB-4BCB-B690-7AE7F3F92DCD}" destId="{BE06D82B-7870-4504-A348-50B6BB328E94}" srcOrd="0" destOrd="0" presId="urn:microsoft.com/office/officeart/2005/8/layout/orgChart1"/>
    <dgm:cxn modelId="{6ED94522-35EA-4E18-BC23-404848C4C2AF}" type="presOf" srcId="{8ABE1918-75AA-4899-9567-0F9949314131}" destId="{42A97807-1441-48AB-B344-6E5F00B2D46B}" srcOrd="1" destOrd="0" presId="urn:microsoft.com/office/officeart/2005/8/layout/orgChart1"/>
    <dgm:cxn modelId="{3C89F010-45FD-4997-94D8-718EC714E100}" type="presOf" srcId="{E824C7F6-AE4E-415A-BBBA-9433C63B8431}" destId="{19DCAC4F-4604-4C5D-A8C7-E4FEF108C8D2}" srcOrd="0" destOrd="0" presId="urn:microsoft.com/office/officeart/2005/8/layout/orgChart1"/>
    <dgm:cxn modelId="{0A839315-4D39-4CDE-B8CC-D2A2A1CE8888}" type="presOf" srcId="{98E44A25-4665-4899-A4AF-0335867512C1}" destId="{66FE2B0F-C651-4863-9E18-CEEE688BD37C}" srcOrd="0" destOrd="0" presId="urn:microsoft.com/office/officeart/2005/8/layout/orgChart1"/>
    <dgm:cxn modelId="{0CC88C8C-7039-4D19-AFF8-45F391159880}" type="presOf" srcId="{4F450471-4FF7-4FD9-AE2B-7BE27FC4A557}" destId="{A4421DCB-AE8D-4846-A2DF-AF669E16F004}" srcOrd="1" destOrd="0" presId="urn:microsoft.com/office/officeart/2005/8/layout/orgChart1"/>
    <dgm:cxn modelId="{7818FBC1-A070-483A-BE85-5809FD3B769C}" type="presOf" srcId="{D50FC033-D8DA-4A42-8703-FAC81196CAF7}" destId="{CC56C520-8F6D-4BF6-9A26-19D09D7D82EB}" srcOrd="0" destOrd="0" presId="urn:microsoft.com/office/officeart/2005/8/layout/orgChart1"/>
    <dgm:cxn modelId="{4823CB5E-A099-4D19-9644-1782353A93ED}" type="presOf" srcId="{8808B23D-6078-4C48-89FB-B27A36C14F24}" destId="{AFDD1614-06D2-4DF2-A76D-4B92B0CE0663}" srcOrd="1" destOrd="0" presId="urn:microsoft.com/office/officeart/2005/8/layout/orgChart1"/>
    <dgm:cxn modelId="{3707D33D-58B6-4DB7-9C0E-50AB97962519}" srcId="{61710B6E-FD63-4F6A-A161-810C9552BDBC}" destId="{4F450471-4FF7-4FD9-AE2B-7BE27FC4A557}" srcOrd="0" destOrd="0" parTransId="{98E44A25-4665-4899-A4AF-0335867512C1}" sibTransId="{90713884-B0ED-412B-A12E-18E3D58B2CF6}"/>
    <dgm:cxn modelId="{D69102B0-0F29-429E-88D2-706C38BC9DD5}" type="presOf" srcId="{372FEB16-16BE-4E2D-962D-A3B59EF8988C}" destId="{83E6510E-99BC-4B66-8F1F-D99BA7191CB2}" srcOrd="0" destOrd="0" presId="urn:microsoft.com/office/officeart/2005/8/layout/orgChart1"/>
    <dgm:cxn modelId="{E1A11587-1414-4E03-864B-6C3EA4B6FD29}" srcId="{2E7FABE1-0761-4F2C-989A-D881F88C97A1}" destId="{8765F463-DB67-47DF-980B-8B0AE5EE48A6}" srcOrd="0" destOrd="0" parTransId="{B1731A22-9ECB-4BCB-B690-7AE7F3F92DCD}" sibTransId="{634FEF47-3961-44FE-8EFE-F71EF99F0510}"/>
    <dgm:cxn modelId="{2A7B1C5B-E64B-43FB-BEF9-E507102DB9DB}" srcId="{2E7FABE1-0761-4F2C-989A-D881F88C97A1}" destId="{8ABE1918-75AA-4899-9567-0F9949314131}" srcOrd="1" destOrd="0" parTransId="{DC5550A6-93FA-4D0E-A089-2F4D60EC2938}" sibTransId="{D97B48BD-96A0-4C21-9787-ADFC6078F534}"/>
    <dgm:cxn modelId="{F388D422-1FFE-43DF-9136-3A0FDCE67BA7}" type="presOf" srcId="{F32AD8E9-8CA0-435F-A0DB-CF3166D0BE19}" destId="{907786F7-E10D-429F-A4EE-903345A9D194}" srcOrd="1" destOrd="0" presId="urn:microsoft.com/office/officeart/2005/8/layout/orgChart1"/>
    <dgm:cxn modelId="{C8D7644F-5D9A-4F4F-9CA2-B35234F709D2}" type="presOf" srcId="{BBD8B506-A670-47D5-BC86-89A3C901668E}" destId="{F1D16D66-13A8-4D19-A82D-D22CB6413E08}" srcOrd="0" destOrd="0" presId="urn:microsoft.com/office/officeart/2005/8/layout/orgChart1"/>
    <dgm:cxn modelId="{EDF01368-EB97-4FAC-8CAC-9649F1F5F22B}" srcId="{609111F5-48B2-4B9D-B09B-9B2E1C6981DB}" destId="{D50FC033-D8DA-4A42-8703-FAC81196CAF7}" srcOrd="1" destOrd="0" parTransId="{E57D0B2F-FBAE-4389-B9EC-B99D24D7C55D}" sibTransId="{6F04D7C0-D21E-4D17-91E6-5081AD5FF9AE}"/>
    <dgm:cxn modelId="{62A20A2E-2A90-4F04-8B5E-A71EDDF6CC2C}" type="presOf" srcId="{6E58D841-090F-44B0-A855-58E9995F61A4}" destId="{437E2B0E-E55F-482C-8A6C-F2B1172A3A26}" srcOrd="0" destOrd="0" presId="urn:microsoft.com/office/officeart/2005/8/layout/orgChart1"/>
    <dgm:cxn modelId="{961F5BAF-341B-48F4-84B6-F5D8FDFE7A99}" srcId="{609111F5-48B2-4B9D-B09B-9B2E1C6981DB}" destId="{05513C3E-4284-4F88-8EB9-38187C0534E1}" srcOrd="0" destOrd="0" parTransId="{9B82C23B-EDE8-4CC9-A907-B5285B654F31}" sibTransId="{6499C2CA-B0F3-417B-BF7D-0F2A189F9672}"/>
    <dgm:cxn modelId="{82C72BFC-8613-4C42-88D6-DA02849E4A0F}" type="presOf" srcId="{3BD95167-DA16-4E8B-8DD1-4F458ED96DEF}" destId="{1C7A8020-3CF7-46CF-8D09-6625AC23AAD9}" srcOrd="1" destOrd="0" presId="urn:microsoft.com/office/officeart/2005/8/layout/orgChart1"/>
    <dgm:cxn modelId="{6AE887A9-A9D8-4869-A7DB-A1CD951D8143}" type="presOf" srcId="{357BE81B-0546-4AB2-B2F1-0A8FD5D41A3E}" destId="{F302ED23-6496-427E-B7B2-1E4AD4F70B7A}" srcOrd="1" destOrd="0" presId="urn:microsoft.com/office/officeart/2005/8/layout/orgChart1"/>
    <dgm:cxn modelId="{E87D6297-6134-4BC0-9137-93250CE05F87}" type="presOf" srcId="{F73B8BD2-A543-4778-AD08-7908F72DA066}" destId="{7BEEFF76-8DCE-4F1B-9045-D8694AC153E5}" srcOrd="1" destOrd="0" presId="urn:microsoft.com/office/officeart/2005/8/layout/orgChart1"/>
    <dgm:cxn modelId="{83BF07A9-9653-4ABD-955B-2F57B9032E59}" type="presOf" srcId="{9B82C23B-EDE8-4CC9-A907-B5285B654F31}" destId="{EA8DF49E-54C3-4F62-94F4-AB85B3BE445D}" srcOrd="0" destOrd="0" presId="urn:microsoft.com/office/officeart/2005/8/layout/orgChart1"/>
    <dgm:cxn modelId="{A1110FB2-3985-485B-B809-037BB9C3ACD5}" type="presOf" srcId="{958D600A-0945-4F01-843C-75F1F0E2B87A}" destId="{E63FFB4A-9D05-4C63-8D6E-45890B3DC295}" srcOrd="1" destOrd="0" presId="urn:microsoft.com/office/officeart/2005/8/layout/orgChart1"/>
    <dgm:cxn modelId="{EBC30030-8BB2-45C0-BDA6-8338838CFB92}" type="presOf" srcId="{2128A02D-9E07-4555-A65D-A8380FC0DEF1}" destId="{B8533B46-7391-4AF6-AC22-9528941F2C4D}" srcOrd="0" destOrd="0" presId="urn:microsoft.com/office/officeart/2005/8/layout/orgChart1"/>
    <dgm:cxn modelId="{5F685223-2137-4FC4-A127-7FBB84807CCA}" srcId="{6E58D841-090F-44B0-A855-58E9995F61A4}" destId="{609111F5-48B2-4B9D-B09B-9B2E1C6981DB}" srcOrd="1" destOrd="0" parTransId="{2128A02D-9E07-4555-A65D-A8380FC0DEF1}" sibTransId="{DD23C277-0220-4CBF-A91C-9AA9A43C0B70}"/>
    <dgm:cxn modelId="{01B2F947-D93F-4B14-A9AD-2E0420980724}" type="presOf" srcId="{D099DEEF-2A27-4497-B579-C760DC39E713}" destId="{5ADA2697-1E3C-4CEC-9E9B-094CB17056F4}" srcOrd="1" destOrd="0" presId="urn:microsoft.com/office/officeart/2005/8/layout/orgChart1"/>
    <dgm:cxn modelId="{4E85D8E8-3A1F-4B21-B3DA-6575E40D127B}" type="presOf" srcId="{61710B6E-FD63-4F6A-A161-810C9552BDBC}" destId="{EEBF8DD3-17BB-4FF2-BA94-030E0A377828}" srcOrd="0" destOrd="0" presId="urn:microsoft.com/office/officeart/2005/8/layout/orgChart1"/>
    <dgm:cxn modelId="{7658E892-2A16-4B7D-9396-D0331EFCBE84}" type="presOf" srcId="{646622FA-E067-4BCF-BCF8-DB82E4A88087}" destId="{2412E7EB-EBA8-40BF-A3C0-F834A457F7D6}" srcOrd="1" destOrd="0" presId="urn:microsoft.com/office/officeart/2005/8/layout/orgChart1"/>
    <dgm:cxn modelId="{9699749A-3FD3-411E-887A-EE5DC6F99BB4}" type="presOf" srcId="{EF89B11D-3994-4EC9-90DA-8572036546D6}" destId="{E950D392-0894-40C0-8131-743BD836E16A}" srcOrd="0" destOrd="0" presId="urn:microsoft.com/office/officeart/2005/8/layout/orgChart1"/>
    <dgm:cxn modelId="{C353C504-AFB1-4E6E-A53D-FB0B6F6ED374}" srcId="{6E58D841-090F-44B0-A855-58E9995F61A4}" destId="{958D600A-0945-4F01-843C-75F1F0E2B87A}" srcOrd="0" destOrd="0" parTransId="{372FEB16-16BE-4E2D-962D-A3B59EF8988C}" sibTransId="{D4BDD50D-3B89-481B-81EC-63FB51B0DC3C}"/>
    <dgm:cxn modelId="{A0583049-6ADA-46F9-BF15-0C1C72343A1B}" srcId="{F73B8BD2-A543-4778-AD08-7908F72DA066}" destId="{3BD95167-DA16-4E8B-8DD1-4F458ED96DEF}" srcOrd="1" destOrd="0" parTransId="{2426FF5F-D7E3-4B85-B176-843C13169BAE}" sibTransId="{DB36427E-FBF3-4948-ADA2-8F8DDB79C679}"/>
    <dgm:cxn modelId="{AA903377-BCB9-44EA-9651-5E09E9E1F918}" type="presOf" srcId="{39E7C189-7361-4477-BE6A-DEA693AB5D03}" destId="{8E5A134C-C31D-4FC9-9C7E-2912333CA1C4}" srcOrd="0" destOrd="0" presId="urn:microsoft.com/office/officeart/2005/8/layout/orgChart1"/>
    <dgm:cxn modelId="{AF84B58D-8618-4EC7-95F0-15061134C4D4}" type="presOf" srcId="{F32AD8E9-8CA0-435F-A0DB-CF3166D0BE19}" destId="{C0A41FD6-273F-4A50-B233-5E291E3A40B5}" srcOrd="0" destOrd="0" presId="urn:microsoft.com/office/officeart/2005/8/layout/orgChart1"/>
    <dgm:cxn modelId="{36C86097-36A7-4B64-B62D-5FD4642C8269}" type="presOf" srcId="{8765F463-DB67-47DF-980B-8B0AE5EE48A6}" destId="{AC579704-A5E3-4E71-9444-EB091C2C19D0}" srcOrd="1" destOrd="0" presId="urn:microsoft.com/office/officeart/2005/8/layout/orgChart1"/>
    <dgm:cxn modelId="{F5507F2C-7D6A-462B-A16B-93FDFCA20273}" srcId="{05513C3E-4284-4F88-8EB9-38187C0534E1}" destId="{8808B23D-6078-4C48-89FB-B27A36C14F24}" srcOrd="0" destOrd="0" parTransId="{39E7C189-7361-4477-BE6A-DEA693AB5D03}" sibTransId="{1B681295-A9F2-4801-9B2C-AFBF53BEE755}"/>
    <dgm:cxn modelId="{1C2DE304-CCB4-4D07-AC3B-62648E06B5BD}" type="presOf" srcId="{DDBF903F-1DC1-419E-90DA-972C05CB2772}" destId="{4A6CDBA3-097D-480B-8CB9-209956742EFA}" srcOrd="0" destOrd="0" presId="urn:microsoft.com/office/officeart/2005/8/layout/orgChart1"/>
    <dgm:cxn modelId="{38040A4F-6B3B-4BE1-ADD3-4DD7073DF360}" srcId="{958D600A-0945-4F01-843C-75F1F0E2B87A}" destId="{2E7FABE1-0761-4F2C-989A-D881F88C97A1}" srcOrd="1" destOrd="0" parTransId="{2B1EF0A0-653D-48FD-ACC8-F473B07255BC}" sibTransId="{65C4AF9C-4BA3-42FB-8186-140BDD86E22B}"/>
    <dgm:cxn modelId="{584A4EFC-E98B-4AD0-97AA-8941FAC18732}" type="presOf" srcId="{2E7FABE1-0761-4F2C-989A-D881F88C97A1}" destId="{8ED7DF64-038E-4190-A4B3-E70B8AAB5E2A}" srcOrd="1" destOrd="0" presId="urn:microsoft.com/office/officeart/2005/8/layout/orgChart1"/>
    <dgm:cxn modelId="{D21B7996-C1FA-4917-A419-97FD9D32959A}" type="presOf" srcId="{8765F463-DB67-47DF-980B-8B0AE5EE48A6}" destId="{9329FA89-458A-40CC-BED7-A7C2FFC1402F}" srcOrd="0" destOrd="0" presId="urn:microsoft.com/office/officeart/2005/8/layout/orgChart1"/>
    <dgm:cxn modelId="{6281094C-7E13-4E5A-85D4-E9B23C5BC47E}" type="presOf" srcId="{646622FA-E067-4BCF-BCF8-DB82E4A88087}" destId="{4E375F50-C279-4D59-A077-BB7992B75595}" srcOrd="0" destOrd="0" presId="urn:microsoft.com/office/officeart/2005/8/layout/orgChart1"/>
    <dgm:cxn modelId="{59263947-205D-4F63-A90E-04E9CF0786AF}" srcId="{6E58D841-090F-44B0-A855-58E9995F61A4}" destId="{61710B6E-FD63-4F6A-A161-810C9552BDBC}" srcOrd="2" destOrd="0" parTransId="{509A56D7-62DA-4622-B483-BEFA73D3E950}" sibTransId="{D071A293-FDBC-44EF-AB9D-8489853DAEAB}"/>
    <dgm:cxn modelId="{BDF15774-3ABD-4357-97C5-65B2F167416B}" type="presOf" srcId="{61710B6E-FD63-4F6A-A161-810C9552BDBC}" destId="{CF6A1FDC-67D9-4A53-9520-4571BE12D55E}" srcOrd="1" destOrd="0" presId="urn:microsoft.com/office/officeart/2005/8/layout/orgChart1"/>
    <dgm:cxn modelId="{D001DA4F-3E7C-4A9C-A00E-365DB21929D1}" type="presOf" srcId="{DC5550A6-93FA-4D0E-A089-2F4D60EC2938}" destId="{69EE5014-94DA-4FFA-BF18-97AD3910BE49}" srcOrd="0" destOrd="0" presId="urn:microsoft.com/office/officeart/2005/8/layout/orgChart1"/>
    <dgm:cxn modelId="{5D5B64E9-5589-4E30-B8F9-3B25972CE859}" type="presOf" srcId="{63D1B32E-F42A-46C9-B877-BBE52E546993}" destId="{84247903-B30D-4F78-8A40-4BE44AEE8EAF}" srcOrd="1" destOrd="0" presId="urn:microsoft.com/office/officeart/2005/8/layout/orgChart1"/>
    <dgm:cxn modelId="{35ECEFAC-EA8D-4A3E-AC65-344044A9F815}" type="presOf" srcId="{609111F5-48B2-4B9D-B09B-9B2E1C6981DB}" destId="{9130CB5F-0A60-45A7-9694-9CFB3D555AA8}" srcOrd="0" destOrd="0" presId="urn:microsoft.com/office/officeart/2005/8/layout/orgChart1"/>
    <dgm:cxn modelId="{10150CBB-4E54-43BD-9240-E3A544CA3F9C}" srcId="{3532550D-C2B6-4C9D-8DD6-D2C3EC0204F3}" destId="{6E58D841-090F-44B0-A855-58E9995F61A4}" srcOrd="0" destOrd="0" parTransId="{E120ED2B-051F-418C-92E3-996B3448A7FB}" sibTransId="{3016BDEB-B1FE-430A-AD79-C051562AE21C}"/>
    <dgm:cxn modelId="{E36EE070-04AF-4824-BD4B-5B7AA7E8418B}" type="presOf" srcId="{2426FF5F-D7E3-4B85-B176-843C13169BAE}" destId="{C7BF2F52-9D89-44A2-86A2-BA3894E077D0}" srcOrd="0" destOrd="0" presId="urn:microsoft.com/office/officeart/2005/8/layout/orgChart1"/>
    <dgm:cxn modelId="{DBDFAE92-3EE6-4042-9D48-E07519F98FAE}" type="presOf" srcId="{609111F5-48B2-4B9D-B09B-9B2E1C6981DB}" destId="{46212BFF-7C99-410F-AC8D-ED6282287CD3}" srcOrd="1" destOrd="0" presId="urn:microsoft.com/office/officeart/2005/8/layout/orgChart1"/>
    <dgm:cxn modelId="{3DBDD982-AE30-44E3-83EB-660581633C05}" type="presOf" srcId="{DB86A298-DD78-4693-B155-B1373B32CAC9}" destId="{25F91EC9-52A0-4429-9ED1-C5EF372D112C}" srcOrd="0" destOrd="0" presId="urn:microsoft.com/office/officeart/2005/8/layout/orgChart1"/>
    <dgm:cxn modelId="{5EAFC072-29FB-4706-8EF7-5FB1155C7904}" srcId="{F73B8BD2-A543-4778-AD08-7908F72DA066}" destId="{F32AD8E9-8CA0-435F-A0DB-CF3166D0BE19}" srcOrd="0" destOrd="0" parTransId="{18994C6C-7EB3-4F73-B081-7C7513B5AD62}" sibTransId="{D49E47E4-B0C3-4B7D-A0B2-20DBCA463B2C}"/>
    <dgm:cxn modelId="{7F34A84C-3056-4679-B361-102BFA500F61}" type="presOf" srcId="{05513C3E-4284-4F88-8EB9-38187C0534E1}" destId="{70AA7B0E-EBB6-48D4-B951-A4D1ED577560}" srcOrd="0" destOrd="0" presId="urn:microsoft.com/office/officeart/2005/8/layout/orgChart1"/>
    <dgm:cxn modelId="{B0161D29-AEAF-48E0-83A8-1C4E2BAC8C4C}" type="presOf" srcId="{4F450471-4FF7-4FD9-AE2B-7BE27FC4A557}" destId="{C941E53C-2BB8-4F6D-AF6D-891FC70F1585}" srcOrd="0" destOrd="0" presId="urn:microsoft.com/office/officeart/2005/8/layout/orgChart1"/>
    <dgm:cxn modelId="{563A13C1-E34E-4847-B27E-1C22489120BA}" type="presParOf" srcId="{CB7D4BAA-D633-4CAF-9641-A91FE8FFA68C}" destId="{3926BDC7-3C77-4512-9151-02A9081AC6F8}" srcOrd="0" destOrd="0" presId="urn:microsoft.com/office/officeart/2005/8/layout/orgChart1"/>
    <dgm:cxn modelId="{BD991005-DD2A-4EBF-B16C-8EA6D2F662A7}" type="presParOf" srcId="{3926BDC7-3C77-4512-9151-02A9081AC6F8}" destId="{62FC1035-60B7-432B-8EB9-EDC717F54FA5}" srcOrd="0" destOrd="0" presId="urn:microsoft.com/office/officeart/2005/8/layout/orgChart1"/>
    <dgm:cxn modelId="{E4464163-BA40-4DD6-A504-86F211D15CFC}" type="presParOf" srcId="{62FC1035-60B7-432B-8EB9-EDC717F54FA5}" destId="{437E2B0E-E55F-482C-8A6C-F2B1172A3A26}" srcOrd="0" destOrd="0" presId="urn:microsoft.com/office/officeart/2005/8/layout/orgChart1"/>
    <dgm:cxn modelId="{374C3B66-D482-47DA-964A-549199BF874F}" type="presParOf" srcId="{62FC1035-60B7-432B-8EB9-EDC717F54FA5}" destId="{37DB4E05-CE00-44F4-92BA-0A791EAC0A62}" srcOrd="1" destOrd="0" presId="urn:microsoft.com/office/officeart/2005/8/layout/orgChart1"/>
    <dgm:cxn modelId="{55305A11-1617-4AF8-A524-F41DE63395C7}" type="presParOf" srcId="{3926BDC7-3C77-4512-9151-02A9081AC6F8}" destId="{76079B3D-51F7-4B8F-9C32-C7686C368B31}" srcOrd="1" destOrd="0" presId="urn:microsoft.com/office/officeart/2005/8/layout/orgChart1"/>
    <dgm:cxn modelId="{BFB2232B-108D-4FB9-B215-C20AC786600F}" type="presParOf" srcId="{76079B3D-51F7-4B8F-9C32-C7686C368B31}" destId="{83E6510E-99BC-4B66-8F1F-D99BA7191CB2}" srcOrd="0" destOrd="0" presId="urn:microsoft.com/office/officeart/2005/8/layout/orgChart1"/>
    <dgm:cxn modelId="{361B20D5-AA7D-407B-99CF-E2143A628A61}" type="presParOf" srcId="{76079B3D-51F7-4B8F-9C32-C7686C368B31}" destId="{4E1EE0AF-EFFC-4068-85B2-B1FAFE0149BD}" srcOrd="1" destOrd="0" presId="urn:microsoft.com/office/officeart/2005/8/layout/orgChart1"/>
    <dgm:cxn modelId="{634ED3A7-3B78-465F-AA64-0345FB38F683}" type="presParOf" srcId="{4E1EE0AF-EFFC-4068-85B2-B1FAFE0149BD}" destId="{3AE3F558-2F88-4C80-805D-3A1A5E7363B6}" srcOrd="0" destOrd="0" presId="urn:microsoft.com/office/officeart/2005/8/layout/orgChart1"/>
    <dgm:cxn modelId="{9844129E-9182-4F55-BB83-ACC68308219E}" type="presParOf" srcId="{3AE3F558-2F88-4C80-805D-3A1A5E7363B6}" destId="{73D17DEB-E878-46AA-A03A-64217628C534}" srcOrd="0" destOrd="0" presId="urn:microsoft.com/office/officeart/2005/8/layout/orgChart1"/>
    <dgm:cxn modelId="{1A6F98BF-DEB0-4414-832F-C580573E90B6}" type="presParOf" srcId="{3AE3F558-2F88-4C80-805D-3A1A5E7363B6}" destId="{E63FFB4A-9D05-4C63-8D6E-45890B3DC295}" srcOrd="1" destOrd="0" presId="urn:microsoft.com/office/officeart/2005/8/layout/orgChart1"/>
    <dgm:cxn modelId="{171C6EF4-19F7-4D2C-B7CB-0400A9B42D96}" type="presParOf" srcId="{4E1EE0AF-EFFC-4068-85B2-B1FAFE0149BD}" destId="{4413E166-4B3A-430B-AA33-4A5488251C5B}" srcOrd="1" destOrd="0" presId="urn:microsoft.com/office/officeart/2005/8/layout/orgChart1"/>
    <dgm:cxn modelId="{214A3986-EB51-4C20-9AF8-E42FAE1497C4}" type="presParOf" srcId="{4413E166-4B3A-430B-AA33-4A5488251C5B}" destId="{4A6CDBA3-097D-480B-8CB9-209956742EFA}" srcOrd="0" destOrd="0" presId="urn:microsoft.com/office/officeart/2005/8/layout/orgChart1"/>
    <dgm:cxn modelId="{37B28351-9636-44DA-BC01-8BC4C2A46B12}" type="presParOf" srcId="{4413E166-4B3A-430B-AA33-4A5488251C5B}" destId="{010ED753-EB20-4F02-B15A-72AD5EB5865B}" srcOrd="1" destOrd="0" presId="urn:microsoft.com/office/officeart/2005/8/layout/orgChart1"/>
    <dgm:cxn modelId="{C2BBBE3F-D98A-469C-9131-FB28A5A1FC3A}" type="presParOf" srcId="{010ED753-EB20-4F02-B15A-72AD5EB5865B}" destId="{D8AAEE49-1A6D-431A-B28A-94548AD5B465}" srcOrd="0" destOrd="0" presId="urn:microsoft.com/office/officeart/2005/8/layout/orgChart1"/>
    <dgm:cxn modelId="{2B2514B8-A7BD-426B-9A87-3294695C5A5E}" type="presParOf" srcId="{D8AAEE49-1A6D-431A-B28A-94548AD5B465}" destId="{B99B11E7-7769-45ED-A774-67E1FB29A4CE}" srcOrd="0" destOrd="0" presId="urn:microsoft.com/office/officeart/2005/8/layout/orgChart1"/>
    <dgm:cxn modelId="{81DB704E-27DE-4FCE-ACBF-4F441238CAC9}" type="presParOf" srcId="{D8AAEE49-1A6D-431A-B28A-94548AD5B465}" destId="{7BEEFF76-8DCE-4F1B-9045-D8694AC153E5}" srcOrd="1" destOrd="0" presId="urn:microsoft.com/office/officeart/2005/8/layout/orgChart1"/>
    <dgm:cxn modelId="{206CF2A9-58F6-4AC3-9872-FB9684247745}" type="presParOf" srcId="{010ED753-EB20-4F02-B15A-72AD5EB5865B}" destId="{6DE39E0C-B610-4AC7-8DD3-1D8221412C77}" srcOrd="1" destOrd="0" presId="urn:microsoft.com/office/officeart/2005/8/layout/orgChart1"/>
    <dgm:cxn modelId="{44144793-6D56-45C9-BC11-501ED2316DC1}" type="presParOf" srcId="{6DE39E0C-B610-4AC7-8DD3-1D8221412C77}" destId="{B9CD49E9-FE75-4B8A-909B-C5BA902B6AF0}" srcOrd="0" destOrd="0" presId="urn:microsoft.com/office/officeart/2005/8/layout/orgChart1"/>
    <dgm:cxn modelId="{2BD99E91-4105-45BD-A6B0-8CD1DC6BA424}" type="presParOf" srcId="{6DE39E0C-B610-4AC7-8DD3-1D8221412C77}" destId="{A0808A95-FD3D-4B62-B407-1B8216EBA360}" srcOrd="1" destOrd="0" presId="urn:microsoft.com/office/officeart/2005/8/layout/orgChart1"/>
    <dgm:cxn modelId="{83772702-8923-4468-BFA7-754CA6B04678}" type="presParOf" srcId="{A0808A95-FD3D-4B62-B407-1B8216EBA360}" destId="{571C02E3-EB30-41D7-B603-DA7ED2F9FB3C}" srcOrd="0" destOrd="0" presId="urn:microsoft.com/office/officeart/2005/8/layout/orgChart1"/>
    <dgm:cxn modelId="{7DF4DA07-E3E5-492F-99B7-481906C99447}" type="presParOf" srcId="{571C02E3-EB30-41D7-B603-DA7ED2F9FB3C}" destId="{C0A41FD6-273F-4A50-B233-5E291E3A40B5}" srcOrd="0" destOrd="0" presId="urn:microsoft.com/office/officeart/2005/8/layout/orgChart1"/>
    <dgm:cxn modelId="{58A3485A-DBA8-42A6-B413-68D99045DE9A}" type="presParOf" srcId="{571C02E3-EB30-41D7-B603-DA7ED2F9FB3C}" destId="{907786F7-E10D-429F-A4EE-903345A9D194}" srcOrd="1" destOrd="0" presId="urn:microsoft.com/office/officeart/2005/8/layout/orgChart1"/>
    <dgm:cxn modelId="{32998C41-AE4B-4516-8A4E-326BBF06A5C1}" type="presParOf" srcId="{A0808A95-FD3D-4B62-B407-1B8216EBA360}" destId="{305B8853-BEAE-47F1-87B6-F309722C739C}" srcOrd="1" destOrd="0" presId="urn:microsoft.com/office/officeart/2005/8/layout/orgChart1"/>
    <dgm:cxn modelId="{2422518A-6CB3-45ED-A237-529B40470F26}" type="presParOf" srcId="{A0808A95-FD3D-4B62-B407-1B8216EBA360}" destId="{8F02A69C-CAC7-4F98-9946-68C65BAA2182}" srcOrd="2" destOrd="0" presId="urn:microsoft.com/office/officeart/2005/8/layout/orgChart1"/>
    <dgm:cxn modelId="{DD1715DB-D8D9-4984-9B1B-F7276C1364B6}" type="presParOf" srcId="{6DE39E0C-B610-4AC7-8DD3-1D8221412C77}" destId="{C7BF2F52-9D89-44A2-86A2-BA3894E077D0}" srcOrd="2" destOrd="0" presId="urn:microsoft.com/office/officeart/2005/8/layout/orgChart1"/>
    <dgm:cxn modelId="{3C675BF0-5C8B-4B6F-BA5C-D183D64AE33F}" type="presParOf" srcId="{6DE39E0C-B610-4AC7-8DD3-1D8221412C77}" destId="{52C3E762-C0E8-42B9-80F4-9A5D7F0526E8}" srcOrd="3" destOrd="0" presId="urn:microsoft.com/office/officeart/2005/8/layout/orgChart1"/>
    <dgm:cxn modelId="{37B5C597-79BD-444C-8998-8DB909C60585}" type="presParOf" srcId="{52C3E762-C0E8-42B9-80F4-9A5D7F0526E8}" destId="{80972B73-0557-46E3-8ED5-623F3D5DFEF7}" srcOrd="0" destOrd="0" presId="urn:microsoft.com/office/officeart/2005/8/layout/orgChart1"/>
    <dgm:cxn modelId="{E8C81634-E5AD-4919-AF15-748B5F32D237}" type="presParOf" srcId="{80972B73-0557-46E3-8ED5-623F3D5DFEF7}" destId="{B61BBD48-A01C-4F97-9F5A-C6AA85EA7BC1}" srcOrd="0" destOrd="0" presId="urn:microsoft.com/office/officeart/2005/8/layout/orgChart1"/>
    <dgm:cxn modelId="{199E2679-AC82-4F0D-AFB1-831EE84C5E6E}" type="presParOf" srcId="{80972B73-0557-46E3-8ED5-623F3D5DFEF7}" destId="{1C7A8020-3CF7-46CF-8D09-6625AC23AAD9}" srcOrd="1" destOrd="0" presId="urn:microsoft.com/office/officeart/2005/8/layout/orgChart1"/>
    <dgm:cxn modelId="{BDCF3458-1B15-4D14-B0DE-580FF694BE21}" type="presParOf" srcId="{52C3E762-C0E8-42B9-80F4-9A5D7F0526E8}" destId="{4A25B8D5-E830-4DB0-AEC0-EDEE4AF9A400}" srcOrd="1" destOrd="0" presId="urn:microsoft.com/office/officeart/2005/8/layout/orgChart1"/>
    <dgm:cxn modelId="{CA49C64E-F9F9-4F4A-A86E-30763FB0707B}" type="presParOf" srcId="{52C3E762-C0E8-42B9-80F4-9A5D7F0526E8}" destId="{6817D4E4-323C-4E88-B9F4-B149BBE5D031}" srcOrd="2" destOrd="0" presId="urn:microsoft.com/office/officeart/2005/8/layout/orgChart1"/>
    <dgm:cxn modelId="{543D4BDF-2DEE-46EC-9897-A99B82EA6B15}" type="presParOf" srcId="{010ED753-EB20-4F02-B15A-72AD5EB5865B}" destId="{D229BEAF-FA5A-448E-A08E-BFA022B5E0EA}" srcOrd="2" destOrd="0" presId="urn:microsoft.com/office/officeart/2005/8/layout/orgChart1"/>
    <dgm:cxn modelId="{972E95A6-CD67-439C-9FCD-42D5F004C9D0}" type="presParOf" srcId="{4413E166-4B3A-430B-AA33-4A5488251C5B}" destId="{1EF14620-57A3-49A6-AAF6-E8EA9F1AEF33}" srcOrd="2" destOrd="0" presId="urn:microsoft.com/office/officeart/2005/8/layout/orgChart1"/>
    <dgm:cxn modelId="{753D147B-C069-45AF-8AEE-A4A4C9800CE3}" type="presParOf" srcId="{4413E166-4B3A-430B-AA33-4A5488251C5B}" destId="{F222FCCF-832A-4698-A5F5-7E6D7A0951B6}" srcOrd="3" destOrd="0" presId="urn:microsoft.com/office/officeart/2005/8/layout/orgChart1"/>
    <dgm:cxn modelId="{BBB3BAF3-67E8-4737-9E5C-763994B2365D}" type="presParOf" srcId="{F222FCCF-832A-4698-A5F5-7E6D7A0951B6}" destId="{136A4C30-9015-473C-A519-F47B68E3CE56}" srcOrd="0" destOrd="0" presId="urn:microsoft.com/office/officeart/2005/8/layout/orgChart1"/>
    <dgm:cxn modelId="{2041AC1C-4FEE-4BB9-9606-FE1CC4BB7587}" type="presParOf" srcId="{136A4C30-9015-473C-A519-F47B68E3CE56}" destId="{F2C200A0-3E38-4959-890B-E11D02948802}" srcOrd="0" destOrd="0" presId="urn:microsoft.com/office/officeart/2005/8/layout/orgChart1"/>
    <dgm:cxn modelId="{F311DF02-C7E6-44F2-BDAD-56FCC2A913A7}" type="presParOf" srcId="{136A4C30-9015-473C-A519-F47B68E3CE56}" destId="{8ED7DF64-038E-4190-A4B3-E70B8AAB5E2A}" srcOrd="1" destOrd="0" presId="urn:microsoft.com/office/officeart/2005/8/layout/orgChart1"/>
    <dgm:cxn modelId="{4952ED7D-B51A-4E79-ABFB-08AB16166FC0}" type="presParOf" srcId="{F222FCCF-832A-4698-A5F5-7E6D7A0951B6}" destId="{01971C0A-7EC5-4DF7-8B8E-4B5CECB5F0DA}" srcOrd="1" destOrd="0" presId="urn:microsoft.com/office/officeart/2005/8/layout/orgChart1"/>
    <dgm:cxn modelId="{D70CAEF0-6487-4422-984C-3E187ACCF559}" type="presParOf" srcId="{01971C0A-7EC5-4DF7-8B8E-4B5CECB5F0DA}" destId="{BE06D82B-7870-4504-A348-50B6BB328E94}" srcOrd="0" destOrd="0" presId="urn:microsoft.com/office/officeart/2005/8/layout/orgChart1"/>
    <dgm:cxn modelId="{6DBCF38B-3635-4EFC-8417-DFEF4317C0D4}" type="presParOf" srcId="{01971C0A-7EC5-4DF7-8B8E-4B5CECB5F0DA}" destId="{52BEE53F-B112-450F-80D7-8E37AB7E9919}" srcOrd="1" destOrd="0" presId="urn:microsoft.com/office/officeart/2005/8/layout/orgChart1"/>
    <dgm:cxn modelId="{8B75A716-22FE-469A-8353-AD15647ED5D4}" type="presParOf" srcId="{52BEE53F-B112-450F-80D7-8E37AB7E9919}" destId="{2575217C-891E-4CE0-9A36-66751C21EF7F}" srcOrd="0" destOrd="0" presId="urn:microsoft.com/office/officeart/2005/8/layout/orgChart1"/>
    <dgm:cxn modelId="{A8315ADB-E55F-468A-A236-37B90D523F2C}" type="presParOf" srcId="{2575217C-891E-4CE0-9A36-66751C21EF7F}" destId="{9329FA89-458A-40CC-BED7-A7C2FFC1402F}" srcOrd="0" destOrd="0" presId="urn:microsoft.com/office/officeart/2005/8/layout/orgChart1"/>
    <dgm:cxn modelId="{AE2B1BCA-8D9C-4B7E-AB87-49C9FCB555ED}" type="presParOf" srcId="{2575217C-891E-4CE0-9A36-66751C21EF7F}" destId="{AC579704-A5E3-4E71-9444-EB091C2C19D0}" srcOrd="1" destOrd="0" presId="urn:microsoft.com/office/officeart/2005/8/layout/orgChart1"/>
    <dgm:cxn modelId="{96C0A3C9-0416-4A10-A0A6-38BF00A8F32B}" type="presParOf" srcId="{52BEE53F-B112-450F-80D7-8E37AB7E9919}" destId="{E65478D7-1020-4EFC-B63E-EC6B4D3C7DDE}" srcOrd="1" destOrd="0" presId="urn:microsoft.com/office/officeart/2005/8/layout/orgChart1"/>
    <dgm:cxn modelId="{1B829DFB-E371-477E-ADBD-9189B22E80A0}" type="presParOf" srcId="{52BEE53F-B112-450F-80D7-8E37AB7E9919}" destId="{C264A04F-9FEB-43E7-9D2C-89D491142C74}" srcOrd="2" destOrd="0" presId="urn:microsoft.com/office/officeart/2005/8/layout/orgChart1"/>
    <dgm:cxn modelId="{BAE80BEE-70CF-4208-A87C-5676EA9B1710}" type="presParOf" srcId="{01971C0A-7EC5-4DF7-8B8E-4B5CECB5F0DA}" destId="{69EE5014-94DA-4FFA-BF18-97AD3910BE49}" srcOrd="2" destOrd="0" presId="urn:microsoft.com/office/officeart/2005/8/layout/orgChart1"/>
    <dgm:cxn modelId="{7A02645E-3E36-4462-869F-2A29F9491A22}" type="presParOf" srcId="{01971C0A-7EC5-4DF7-8B8E-4B5CECB5F0DA}" destId="{399BD69A-6A18-493B-B7F3-81F7003ADDBB}" srcOrd="3" destOrd="0" presId="urn:microsoft.com/office/officeart/2005/8/layout/orgChart1"/>
    <dgm:cxn modelId="{37EF4FDA-094A-460B-B570-62EF195E1CF8}" type="presParOf" srcId="{399BD69A-6A18-493B-B7F3-81F7003ADDBB}" destId="{4856191E-5C4A-4820-B454-89EB2DCAE605}" srcOrd="0" destOrd="0" presId="urn:microsoft.com/office/officeart/2005/8/layout/orgChart1"/>
    <dgm:cxn modelId="{E95FA6B1-54A4-4D07-AECC-89331F3BDAF0}" type="presParOf" srcId="{4856191E-5C4A-4820-B454-89EB2DCAE605}" destId="{B14B2599-AF9C-467C-8380-6A435BA512AD}" srcOrd="0" destOrd="0" presId="urn:microsoft.com/office/officeart/2005/8/layout/orgChart1"/>
    <dgm:cxn modelId="{44B4FCE5-FCCA-4D1A-9DCA-A64DE6A6700A}" type="presParOf" srcId="{4856191E-5C4A-4820-B454-89EB2DCAE605}" destId="{42A97807-1441-48AB-B344-6E5F00B2D46B}" srcOrd="1" destOrd="0" presId="urn:microsoft.com/office/officeart/2005/8/layout/orgChart1"/>
    <dgm:cxn modelId="{BB9CFE2B-0877-46E3-A8EA-496CC45FCC3A}" type="presParOf" srcId="{399BD69A-6A18-493B-B7F3-81F7003ADDBB}" destId="{FDE5BC5C-C130-45A4-B639-F72937BE69C9}" srcOrd="1" destOrd="0" presId="urn:microsoft.com/office/officeart/2005/8/layout/orgChart1"/>
    <dgm:cxn modelId="{429C2039-91D9-44F3-A6A6-ACBC6589E53E}" type="presParOf" srcId="{399BD69A-6A18-493B-B7F3-81F7003ADDBB}" destId="{B78E4F81-AEC2-4DE5-8F5E-9DA6AF93F6CF}" srcOrd="2" destOrd="0" presId="urn:microsoft.com/office/officeart/2005/8/layout/orgChart1"/>
    <dgm:cxn modelId="{50F9505C-5102-4AE8-B897-050E596F8626}" type="presParOf" srcId="{01971C0A-7EC5-4DF7-8B8E-4B5CECB5F0DA}" destId="{E950D392-0894-40C0-8131-743BD836E16A}" srcOrd="4" destOrd="0" presId="urn:microsoft.com/office/officeart/2005/8/layout/orgChart1"/>
    <dgm:cxn modelId="{8221F81B-D356-4CF7-9060-860A20C9F3C8}" type="presParOf" srcId="{01971C0A-7EC5-4DF7-8B8E-4B5CECB5F0DA}" destId="{3A119601-AA3F-4334-B6BF-0740DE3145F0}" srcOrd="5" destOrd="0" presId="urn:microsoft.com/office/officeart/2005/8/layout/orgChart1"/>
    <dgm:cxn modelId="{FD11CDBF-51AE-499D-A1DC-AE0C0D6B5C57}" type="presParOf" srcId="{3A119601-AA3F-4334-B6BF-0740DE3145F0}" destId="{E8FFB281-4442-4FE4-BCBB-44D814CDCA4F}" srcOrd="0" destOrd="0" presId="urn:microsoft.com/office/officeart/2005/8/layout/orgChart1"/>
    <dgm:cxn modelId="{E709B3CE-ADAE-4F23-BD78-34E9C9D2F3AF}" type="presParOf" srcId="{E8FFB281-4442-4FE4-BCBB-44D814CDCA4F}" destId="{4E375F50-C279-4D59-A077-BB7992B75595}" srcOrd="0" destOrd="0" presId="urn:microsoft.com/office/officeart/2005/8/layout/orgChart1"/>
    <dgm:cxn modelId="{68C3FA26-D2B2-4A4C-ACD8-D33D65D75A57}" type="presParOf" srcId="{E8FFB281-4442-4FE4-BCBB-44D814CDCA4F}" destId="{2412E7EB-EBA8-40BF-A3C0-F834A457F7D6}" srcOrd="1" destOrd="0" presId="urn:microsoft.com/office/officeart/2005/8/layout/orgChart1"/>
    <dgm:cxn modelId="{D39F7FBE-C01F-4E47-A420-8E495A07F8A2}" type="presParOf" srcId="{3A119601-AA3F-4334-B6BF-0740DE3145F0}" destId="{6BF81265-31E3-43E6-B9E5-0CD0691522CD}" srcOrd="1" destOrd="0" presId="urn:microsoft.com/office/officeart/2005/8/layout/orgChart1"/>
    <dgm:cxn modelId="{97268346-CBEE-4A18-8838-B07B5E305459}" type="presParOf" srcId="{3A119601-AA3F-4334-B6BF-0740DE3145F0}" destId="{5A9A6B51-EF90-4202-BD2B-5D8BB11866DF}" srcOrd="2" destOrd="0" presId="urn:microsoft.com/office/officeart/2005/8/layout/orgChart1"/>
    <dgm:cxn modelId="{F6933358-7471-4192-8D7E-54EE20C31240}" type="presParOf" srcId="{01971C0A-7EC5-4DF7-8B8E-4B5CECB5F0DA}" destId="{F1D16D66-13A8-4D19-A82D-D22CB6413E08}" srcOrd="6" destOrd="0" presId="urn:microsoft.com/office/officeart/2005/8/layout/orgChart1"/>
    <dgm:cxn modelId="{1CF4249B-C371-425C-9B57-2EF0D1537978}" type="presParOf" srcId="{01971C0A-7EC5-4DF7-8B8E-4B5CECB5F0DA}" destId="{15EE60DE-8250-4980-860F-8CF19BA21E6B}" srcOrd="7" destOrd="0" presId="urn:microsoft.com/office/officeart/2005/8/layout/orgChart1"/>
    <dgm:cxn modelId="{86A376C3-7CDD-42CF-A99A-9EC3E8520A87}" type="presParOf" srcId="{15EE60DE-8250-4980-860F-8CF19BA21E6B}" destId="{4C0CB1C1-53B8-499B-86FF-9E5CE4CC57B6}" srcOrd="0" destOrd="0" presId="urn:microsoft.com/office/officeart/2005/8/layout/orgChart1"/>
    <dgm:cxn modelId="{47D78C02-133F-4C43-98EC-2F26F42B8EC6}" type="presParOf" srcId="{4C0CB1C1-53B8-499B-86FF-9E5CE4CC57B6}" destId="{24F633B1-EF8D-449D-B14D-FFD8D9F1C81E}" srcOrd="0" destOrd="0" presId="urn:microsoft.com/office/officeart/2005/8/layout/orgChart1"/>
    <dgm:cxn modelId="{D4F25F2F-76F9-447B-994A-37D5A9EF545E}" type="presParOf" srcId="{4C0CB1C1-53B8-499B-86FF-9E5CE4CC57B6}" destId="{779ACFBE-E268-44EA-8C7D-9C40109958A1}" srcOrd="1" destOrd="0" presId="urn:microsoft.com/office/officeart/2005/8/layout/orgChart1"/>
    <dgm:cxn modelId="{77F720D5-A279-4ADD-8B1E-9F38C151642F}" type="presParOf" srcId="{15EE60DE-8250-4980-860F-8CF19BA21E6B}" destId="{57D38B07-04E7-4478-A025-7165C6E74033}" srcOrd="1" destOrd="0" presId="urn:microsoft.com/office/officeart/2005/8/layout/orgChart1"/>
    <dgm:cxn modelId="{4097132D-7E5E-4ECE-AF5F-0B99813A5DD2}" type="presParOf" srcId="{15EE60DE-8250-4980-860F-8CF19BA21E6B}" destId="{0E64E193-1E94-47D3-95F7-170204994F6A}" srcOrd="2" destOrd="0" presId="urn:microsoft.com/office/officeart/2005/8/layout/orgChart1"/>
    <dgm:cxn modelId="{A9AC8304-5254-4326-88DD-00A5155C695E}" type="presParOf" srcId="{F222FCCF-832A-4698-A5F5-7E6D7A0951B6}" destId="{6EA0F014-532B-4F04-820A-842F3C75939E}" srcOrd="2" destOrd="0" presId="urn:microsoft.com/office/officeart/2005/8/layout/orgChart1"/>
    <dgm:cxn modelId="{9203A97C-FBF6-431D-9E3D-3A5F08794E4E}" type="presParOf" srcId="{4E1EE0AF-EFFC-4068-85B2-B1FAFE0149BD}" destId="{59693F70-D809-4C46-A7D2-2572821AB130}" srcOrd="2" destOrd="0" presId="urn:microsoft.com/office/officeart/2005/8/layout/orgChart1"/>
    <dgm:cxn modelId="{A429446C-DA45-4663-8BFC-B4EEA59EBEC5}" type="presParOf" srcId="{76079B3D-51F7-4B8F-9C32-C7686C368B31}" destId="{B8533B46-7391-4AF6-AC22-9528941F2C4D}" srcOrd="2" destOrd="0" presId="urn:microsoft.com/office/officeart/2005/8/layout/orgChart1"/>
    <dgm:cxn modelId="{914DAE08-3380-45D8-A7CD-3BFDE8AA28DB}" type="presParOf" srcId="{76079B3D-51F7-4B8F-9C32-C7686C368B31}" destId="{218F8C06-71B5-4B78-BBB3-1DA36DFF0C58}" srcOrd="3" destOrd="0" presId="urn:microsoft.com/office/officeart/2005/8/layout/orgChart1"/>
    <dgm:cxn modelId="{D189D5E2-D93B-4557-BF52-5BA63FE431F5}" type="presParOf" srcId="{218F8C06-71B5-4B78-BBB3-1DA36DFF0C58}" destId="{DCEBFF1F-D3DC-4E33-A90F-FB2FB55B2CA8}" srcOrd="0" destOrd="0" presId="urn:microsoft.com/office/officeart/2005/8/layout/orgChart1"/>
    <dgm:cxn modelId="{D643098B-36D8-42E4-BA6B-A234AEB87A5E}" type="presParOf" srcId="{DCEBFF1F-D3DC-4E33-A90F-FB2FB55B2CA8}" destId="{9130CB5F-0A60-45A7-9694-9CFB3D555AA8}" srcOrd="0" destOrd="0" presId="urn:microsoft.com/office/officeart/2005/8/layout/orgChart1"/>
    <dgm:cxn modelId="{14A822C4-1E06-485E-AB16-9F310413C6D0}" type="presParOf" srcId="{DCEBFF1F-D3DC-4E33-A90F-FB2FB55B2CA8}" destId="{46212BFF-7C99-410F-AC8D-ED6282287CD3}" srcOrd="1" destOrd="0" presId="urn:microsoft.com/office/officeart/2005/8/layout/orgChart1"/>
    <dgm:cxn modelId="{E6216213-C4E5-4911-8A38-A431833A9ACE}" type="presParOf" srcId="{218F8C06-71B5-4B78-BBB3-1DA36DFF0C58}" destId="{564B182C-9FDD-4BE6-8C46-8802E2F5F5A8}" srcOrd="1" destOrd="0" presId="urn:microsoft.com/office/officeart/2005/8/layout/orgChart1"/>
    <dgm:cxn modelId="{8FAF3183-6F8E-4AB9-9BA3-7EDCC93826D8}" type="presParOf" srcId="{564B182C-9FDD-4BE6-8C46-8802E2F5F5A8}" destId="{EA8DF49E-54C3-4F62-94F4-AB85B3BE445D}" srcOrd="0" destOrd="0" presId="urn:microsoft.com/office/officeart/2005/8/layout/orgChart1"/>
    <dgm:cxn modelId="{7DB3B854-08E7-41CC-98C0-C930E0EDD477}" type="presParOf" srcId="{564B182C-9FDD-4BE6-8C46-8802E2F5F5A8}" destId="{57697259-3939-41C3-88D3-E3B25EBD3B69}" srcOrd="1" destOrd="0" presId="urn:microsoft.com/office/officeart/2005/8/layout/orgChart1"/>
    <dgm:cxn modelId="{52EB9FF5-8254-4DED-AF92-D5E15911BCF2}" type="presParOf" srcId="{57697259-3939-41C3-88D3-E3B25EBD3B69}" destId="{38C0481E-346D-49F8-BF2B-7E0A31405A6F}" srcOrd="0" destOrd="0" presId="urn:microsoft.com/office/officeart/2005/8/layout/orgChart1"/>
    <dgm:cxn modelId="{44C024C1-9FE9-4AC0-8D4E-88D8BB0BC1CC}" type="presParOf" srcId="{38C0481E-346D-49F8-BF2B-7E0A31405A6F}" destId="{70AA7B0E-EBB6-48D4-B951-A4D1ED577560}" srcOrd="0" destOrd="0" presId="urn:microsoft.com/office/officeart/2005/8/layout/orgChart1"/>
    <dgm:cxn modelId="{5F7D4BAE-3693-4F97-999D-3C805AC9811D}" type="presParOf" srcId="{38C0481E-346D-49F8-BF2B-7E0A31405A6F}" destId="{6281CE62-D7A9-4133-8DA2-5003559122AF}" srcOrd="1" destOrd="0" presId="urn:microsoft.com/office/officeart/2005/8/layout/orgChart1"/>
    <dgm:cxn modelId="{00900E8B-C033-405D-BE60-2063C3C50195}" type="presParOf" srcId="{57697259-3939-41C3-88D3-E3B25EBD3B69}" destId="{F9F0A00B-B773-4368-A43C-1451ACC7C561}" srcOrd="1" destOrd="0" presId="urn:microsoft.com/office/officeart/2005/8/layout/orgChart1"/>
    <dgm:cxn modelId="{C441CC0B-4764-4A98-B53D-BA94A7205985}" type="presParOf" srcId="{F9F0A00B-B773-4368-A43C-1451ACC7C561}" destId="{8E5A134C-C31D-4FC9-9C7E-2912333CA1C4}" srcOrd="0" destOrd="0" presId="urn:microsoft.com/office/officeart/2005/8/layout/orgChart1"/>
    <dgm:cxn modelId="{474C6807-0C1E-47CC-B92C-7A9223BB2048}" type="presParOf" srcId="{F9F0A00B-B773-4368-A43C-1451ACC7C561}" destId="{F214C4CD-A80C-41BF-8872-2D0A8F9613E5}" srcOrd="1" destOrd="0" presId="urn:microsoft.com/office/officeart/2005/8/layout/orgChart1"/>
    <dgm:cxn modelId="{540D82BD-2E2C-484F-93AA-4672B7BABF4E}" type="presParOf" srcId="{F214C4CD-A80C-41BF-8872-2D0A8F9613E5}" destId="{F24A9F9D-9B75-4A8D-8639-5A88D38F58EC}" srcOrd="0" destOrd="0" presId="urn:microsoft.com/office/officeart/2005/8/layout/orgChart1"/>
    <dgm:cxn modelId="{045B767F-5DAE-4566-9150-D9C0F7D005C3}" type="presParOf" srcId="{F24A9F9D-9B75-4A8D-8639-5A88D38F58EC}" destId="{EA30EB57-3EA5-4BD6-894D-EC91FC176EE4}" srcOrd="0" destOrd="0" presId="urn:microsoft.com/office/officeart/2005/8/layout/orgChart1"/>
    <dgm:cxn modelId="{CACCE087-77E0-49A3-ABC5-EDA2172E00C6}" type="presParOf" srcId="{F24A9F9D-9B75-4A8D-8639-5A88D38F58EC}" destId="{AFDD1614-06D2-4DF2-A76D-4B92B0CE0663}" srcOrd="1" destOrd="0" presId="urn:microsoft.com/office/officeart/2005/8/layout/orgChart1"/>
    <dgm:cxn modelId="{B2B7DAFC-13A8-4A28-9134-B8F8107538B7}" type="presParOf" srcId="{F214C4CD-A80C-41BF-8872-2D0A8F9613E5}" destId="{018038EE-EAE0-488E-8896-A5E245EF2959}" srcOrd="1" destOrd="0" presId="urn:microsoft.com/office/officeart/2005/8/layout/orgChart1"/>
    <dgm:cxn modelId="{D622DD6B-4603-4F16-A27D-EA1D25A92B31}" type="presParOf" srcId="{F214C4CD-A80C-41BF-8872-2D0A8F9613E5}" destId="{2D8FD448-14D2-4407-B6AF-4B31D7598485}" srcOrd="2" destOrd="0" presId="urn:microsoft.com/office/officeart/2005/8/layout/orgChart1"/>
    <dgm:cxn modelId="{96646E21-22DF-4205-8AA9-057FCE24B1E6}" type="presParOf" srcId="{57697259-3939-41C3-88D3-E3B25EBD3B69}" destId="{14A43C0D-D42A-4EB8-9E94-A3F337E397D1}" srcOrd="2" destOrd="0" presId="urn:microsoft.com/office/officeart/2005/8/layout/orgChart1"/>
    <dgm:cxn modelId="{48BC38A1-E304-45DF-84A1-54631491D7B4}" type="presParOf" srcId="{564B182C-9FDD-4BE6-8C46-8802E2F5F5A8}" destId="{BDD36D81-38A5-42D9-BE69-FF09280E2534}" srcOrd="2" destOrd="0" presId="urn:microsoft.com/office/officeart/2005/8/layout/orgChart1"/>
    <dgm:cxn modelId="{E652A505-871B-4539-B98B-30CA6649812D}" type="presParOf" srcId="{564B182C-9FDD-4BE6-8C46-8802E2F5F5A8}" destId="{4AF6508C-0795-40E0-BB1E-2B5CD91D53BD}" srcOrd="3" destOrd="0" presId="urn:microsoft.com/office/officeart/2005/8/layout/orgChart1"/>
    <dgm:cxn modelId="{982719C0-9774-4404-9769-16B6CDBD10CE}" type="presParOf" srcId="{4AF6508C-0795-40E0-BB1E-2B5CD91D53BD}" destId="{980EB477-7339-4CB0-BFCC-F9DD0F831F6E}" srcOrd="0" destOrd="0" presId="urn:microsoft.com/office/officeart/2005/8/layout/orgChart1"/>
    <dgm:cxn modelId="{8831BCC2-E46D-4908-8817-E444201225EC}" type="presParOf" srcId="{980EB477-7339-4CB0-BFCC-F9DD0F831F6E}" destId="{CC56C520-8F6D-4BF6-9A26-19D09D7D82EB}" srcOrd="0" destOrd="0" presId="urn:microsoft.com/office/officeart/2005/8/layout/orgChart1"/>
    <dgm:cxn modelId="{6E4C2C1A-0539-4826-9427-05F1D3B13AE7}" type="presParOf" srcId="{980EB477-7339-4CB0-BFCC-F9DD0F831F6E}" destId="{5B5C1595-E7D2-4D0C-9B3F-78FB901940AD}" srcOrd="1" destOrd="0" presId="urn:microsoft.com/office/officeart/2005/8/layout/orgChart1"/>
    <dgm:cxn modelId="{154A877C-84B2-494F-A9D0-225D0B9F1FAE}" type="presParOf" srcId="{4AF6508C-0795-40E0-BB1E-2B5CD91D53BD}" destId="{552147B3-37C2-494E-9FB2-87B46D5E1CC6}" srcOrd="1" destOrd="0" presId="urn:microsoft.com/office/officeart/2005/8/layout/orgChart1"/>
    <dgm:cxn modelId="{884F4629-A875-4378-AF3E-7059249104B7}" type="presParOf" srcId="{552147B3-37C2-494E-9FB2-87B46D5E1CC6}" destId="{19DCAC4F-4604-4C5D-A8C7-E4FEF108C8D2}" srcOrd="0" destOrd="0" presId="urn:microsoft.com/office/officeart/2005/8/layout/orgChart1"/>
    <dgm:cxn modelId="{0F587A8D-06CC-4A5C-8C12-14E825C2CD2D}" type="presParOf" srcId="{552147B3-37C2-494E-9FB2-87B46D5E1CC6}" destId="{34D984FC-A5BD-4E3C-94C9-BD41EBB59FEB}" srcOrd="1" destOrd="0" presId="urn:microsoft.com/office/officeart/2005/8/layout/orgChart1"/>
    <dgm:cxn modelId="{44D632F3-FC0C-442D-92A8-29C81BAF9312}" type="presParOf" srcId="{34D984FC-A5BD-4E3C-94C9-BD41EBB59FEB}" destId="{248394E7-5F90-4D67-8175-1A3EA4CD4E07}" srcOrd="0" destOrd="0" presId="urn:microsoft.com/office/officeart/2005/8/layout/orgChart1"/>
    <dgm:cxn modelId="{FBF8A914-A274-44EA-9FDD-B61C700E3212}" type="presParOf" srcId="{248394E7-5F90-4D67-8175-1A3EA4CD4E07}" destId="{5593BF70-C649-46C6-A823-B22F9CBCF93D}" srcOrd="0" destOrd="0" presId="urn:microsoft.com/office/officeart/2005/8/layout/orgChart1"/>
    <dgm:cxn modelId="{98BD7DCD-3367-4383-A023-60E8E83808FD}" type="presParOf" srcId="{248394E7-5F90-4D67-8175-1A3EA4CD4E07}" destId="{F302ED23-6496-427E-B7B2-1E4AD4F70B7A}" srcOrd="1" destOrd="0" presId="urn:microsoft.com/office/officeart/2005/8/layout/orgChart1"/>
    <dgm:cxn modelId="{E34F6264-848E-4AAA-BF81-37114516F040}" type="presParOf" srcId="{34D984FC-A5BD-4E3C-94C9-BD41EBB59FEB}" destId="{B6D1FB0C-D07A-4055-9A13-1642EEEF36CA}" srcOrd="1" destOrd="0" presId="urn:microsoft.com/office/officeart/2005/8/layout/orgChart1"/>
    <dgm:cxn modelId="{AF5C9E10-9DD2-4AB0-98B2-0318E8B9CC03}" type="presParOf" srcId="{34D984FC-A5BD-4E3C-94C9-BD41EBB59FEB}" destId="{DB32CD5E-122B-480B-9B8F-D6F408954F45}" srcOrd="2" destOrd="0" presId="urn:microsoft.com/office/officeart/2005/8/layout/orgChart1"/>
    <dgm:cxn modelId="{41FB2D21-81CA-4571-BC4A-0E7DECC9EE05}" type="presParOf" srcId="{4AF6508C-0795-40E0-BB1E-2B5CD91D53BD}" destId="{D95E255B-C414-4456-B957-ACAB18671244}" srcOrd="2" destOrd="0" presId="urn:microsoft.com/office/officeart/2005/8/layout/orgChart1"/>
    <dgm:cxn modelId="{30C814F9-278D-468A-90F5-99CDAC3FDADF}" type="presParOf" srcId="{218F8C06-71B5-4B78-BBB3-1DA36DFF0C58}" destId="{04A6CFAF-A1EB-405B-9B1C-48EE4EAE258E}" srcOrd="2" destOrd="0" presId="urn:microsoft.com/office/officeart/2005/8/layout/orgChart1"/>
    <dgm:cxn modelId="{AA963C4E-A2B3-47C1-98DA-07FB3CA1CCAF}" type="presParOf" srcId="{76079B3D-51F7-4B8F-9C32-C7686C368B31}" destId="{EA0C7BE6-22B5-407C-B033-B4C91F70ED08}" srcOrd="4" destOrd="0" presId="urn:microsoft.com/office/officeart/2005/8/layout/orgChart1"/>
    <dgm:cxn modelId="{B6B43867-B5C1-41DA-B515-B26783113423}" type="presParOf" srcId="{76079B3D-51F7-4B8F-9C32-C7686C368B31}" destId="{F66FE685-DE2F-4738-A231-17587A47DFDE}" srcOrd="5" destOrd="0" presId="urn:microsoft.com/office/officeart/2005/8/layout/orgChart1"/>
    <dgm:cxn modelId="{D385D708-DC9F-4428-BDF7-812C917D1512}" type="presParOf" srcId="{F66FE685-DE2F-4738-A231-17587A47DFDE}" destId="{12A8CAA2-D005-4C3F-9CA6-E9702E6CEFE8}" srcOrd="0" destOrd="0" presId="urn:microsoft.com/office/officeart/2005/8/layout/orgChart1"/>
    <dgm:cxn modelId="{53C3D06A-FBA3-4974-9B41-7168BCA446A8}" type="presParOf" srcId="{12A8CAA2-D005-4C3F-9CA6-E9702E6CEFE8}" destId="{EEBF8DD3-17BB-4FF2-BA94-030E0A377828}" srcOrd="0" destOrd="0" presId="urn:microsoft.com/office/officeart/2005/8/layout/orgChart1"/>
    <dgm:cxn modelId="{3BCFF72A-F412-42FE-AB23-37BB82F667A6}" type="presParOf" srcId="{12A8CAA2-D005-4C3F-9CA6-E9702E6CEFE8}" destId="{CF6A1FDC-67D9-4A53-9520-4571BE12D55E}" srcOrd="1" destOrd="0" presId="urn:microsoft.com/office/officeart/2005/8/layout/orgChart1"/>
    <dgm:cxn modelId="{44BBE450-C983-4AAF-ABF1-5B6374ED097F}" type="presParOf" srcId="{F66FE685-DE2F-4738-A231-17587A47DFDE}" destId="{B5AF191C-344E-4FE7-B5B7-571A2535B597}" srcOrd="1" destOrd="0" presId="urn:microsoft.com/office/officeart/2005/8/layout/orgChart1"/>
    <dgm:cxn modelId="{C7893263-273C-401D-9D00-9E8D8825B5BB}" type="presParOf" srcId="{B5AF191C-344E-4FE7-B5B7-571A2535B597}" destId="{66FE2B0F-C651-4863-9E18-CEEE688BD37C}" srcOrd="0" destOrd="0" presId="urn:microsoft.com/office/officeart/2005/8/layout/orgChart1"/>
    <dgm:cxn modelId="{D1BD6883-55FE-43C4-9327-6CABB634FA1B}" type="presParOf" srcId="{B5AF191C-344E-4FE7-B5B7-571A2535B597}" destId="{CE807F9A-3773-49E9-8B3D-1DD7FF125BB4}" srcOrd="1" destOrd="0" presId="urn:microsoft.com/office/officeart/2005/8/layout/orgChart1"/>
    <dgm:cxn modelId="{95B32E3F-B857-4655-B733-221488990080}" type="presParOf" srcId="{CE807F9A-3773-49E9-8B3D-1DD7FF125BB4}" destId="{A9398E25-EA74-4AEA-99F6-613F9F025EEB}" srcOrd="0" destOrd="0" presId="urn:microsoft.com/office/officeart/2005/8/layout/orgChart1"/>
    <dgm:cxn modelId="{6DA405DF-7E69-4CEE-8630-B04C88360979}" type="presParOf" srcId="{A9398E25-EA74-4AEA-99F6-613F9F025EEB}" destId="{C941E53C-2BB8-4F6D-AF6D-891FC70F1585}" srcOrd="0" destOrd="0" presId="urn:microsoft.com/office/officeart/2005/8/layout/orgChart1"/>
    <dgm:cxn modelId="{3F1BE3ED-24C2-402E-A60D-1E1FE4744B16}" type="presParOf" srcId="{A9398E25-EA74-4AEA-99F6-613F9F025EEB}" destId="{A4421DCB-AE8D-4846-A2DF-AF669E16F004}" srcOrd="1" destOrd="0" presId="urn:microsoft.com/office/officeart/2005/8/layout/orgChart1"/>
    <dgm:cxn modelId="{9C5BCB25-70B1-4D47-9C46-8B4BFE2A09C4}" type="presParOf" srcId="{CE807F9A-3773-49E9-8B3D-1DD7FF125BB4}" destId="{EB2C759C-5063-4B21-9696-6050982293AC}" srcOrd="1" destOrd="0" presId="urn:microsoft.com/office/officeart/2005/8/layout/orgChart1"/>
    <dgm:cxn modelId="{28DA34F3-9409-4895-AD21-828F77E69236}" type="presParOf" srcId="{CE807F9A-3773-49E9-8B3D-1DD7FF125BB4}" destId="{2C62030C-34F4-46E8-8532-98C286650545}" srcOrd="2" destOrd="0" presId="urn:microsoft.com/office/officeart/2005/8/layout/orgChart1"/>
    <dgm:cxn modelId="{71D01079-C586-40A8-8EE1-5DD87C7F6BC1}" type="presParOf" srcId="{B5AF191C-344E-4FE7-B5B7-571A2535B597}" destId="{53B87CCD-4FF0-46DD-B34D-72B1AB720081}" srcOrd="2" destOrd="0" presId="urn:microsoft.com/office/officeart/2005/8/layout/orgChart1"/>
    <dgm:cxn modelId="{3D0876F0-295A-4B77-AD2F-5BFA795787E8}" type="presParOf" srcId="{B5AF191C-344E-4FE7-B5B7-571A2535B597}" destId="{8A415252-31DD-43AE-AE9F-86459C4D49F8}" srcOrd="3" destOrd="0" presId="urn:microsoft.com/office/officeart/2005/8/layout/orgChart1"/>
    <dgm:cxn modelId="{6AAFBA97-1749-427D-9E2E-914201C7308B}" type="presParOf" srcId="{8A415252-31DD-43AE-AE9F-86459C4D49F8}" destId="{4013C4B4-192F-49C9-B01C-DE3F81F64115}" srcOrd="0" destOrd="0" presId="urn:microsoft.com/office/officeart/2005/8/layout/orgChart1"/>
    <dgm:cxn modelId="{07B0673D-0A8A-4509-91E2-DB52AC65D246}" type="presParOf" srcId="{4013C4B4-192F-49C9-B01C-DE3F81F64115}" destId="{D4E4668D-37DD-487E-937B-118EF604FFFF}" srcOrd="0" destOrd="0" presId="urn:microsoft.com/office/officeart/2005/8/layout/orgChart1"/>
    <dgm:cxn modelId="{EF01ACE8-61F0-49E3-AA3C-B648BEE921DF}" type="presParOf" srcId="{4013C4B4-192F-49C9-B01C-DE3F81F64115}" destId="{5ADA2697-1E3C-4CEC-9E9B-094CB17056F4}" srcOrd="1" destOrd="0" presId="urn:microsoft.com/office/officeart/2005/8/layout/orgChart1"/>
    <dgm:cxn modelId="{C5F6BF4B-217A-4798-A433-ADB5C34FB8DD}" type="presParOf" srcId="{8A415252-31DD-43AE-AE9F-86459C4D49F8}" destId="{25989786-E639-4747-B64F-702E0DB65DBD}" srcOrd="1" destOrd="0" presId="urn:microsoft.com/office/officeart/2005/8/layout/orgChart1"/>
    <dgm:cxn modelId="{4A32BA14-45F0-4ACE-B81D-E5038040430F}" type="presParOf" srcId="{8A415252-31DD-43AE-AE9F-86459C4D49F8}" destId="{F1B056E1-BC2C-413B-B3D3-2B71928E7057}" srcOrd="2" destOrd="0" presId="urn:microsoft.com/office/officeart/2005/8/layout/orgChart1"/>
    <dgm:cxn modelId="{4EF0ADDC-DB53-46BC-AB29-A4AB11322C21}" type="presParOf" srcId="{B5AF191C-344E-4FE7-B5B7-571A2535B597}" destId="{25F91EC9-52A0-4429-9ED1-C5EF372D112C}" srcOrd="4" destOrd="0" presId="urn:microsoft.com/office/officeart/2005/8/layout/orgChart1"/>
    <dgm:cxn modelId="{EEEC6002-D94F-45B4-90B8-2E75A9A545D9}" type="presParOf" srcId="{B5AF191C-344E-4FE7-B5B7-571A2535B597}" destId="{728DEABA-954B-44C1-BA68-6ED78D76AFC7}" srcOrd="5" destOrd="0" presId="urn:microsoft.com/office/officeart/2005/8/layout/orgChart1"/>
    <dgm:cxn modelId="{A8DB0965-7D9C-4283-8098-1AD671830375}" type="presParOf" srcId="{728DEABA-954B-44C1-BA68-6ED78D76AFC7}" destId="{011B767E-0794-426F-8A62-F1B51CB9E941}" srcOrd="0" destOrd="0" presId="urn:microsoft.com/office/officeart/2005/8/layout/orgChart1"/>
    <dgm:cxn modelId="{41DE201E-A888-4CE7-813F-6D7A60229393}" type="presParOf" srcId="{011B767E-0794-426F-8A62-F1B51CB9E941}" destId="{5C1166B9-21DA-46ED-A621-054090EE2781}" srcOrd="0" destOrd="0" presId="urn:microsoft.com/office/officeart/2005/8/layout/orgChart1"/>
    <dgm:cxn modelId="{47FEEA73-1778-4287-B366-7AC26EC4CF1E}" type="presParOf" srcId="{011B767E-0794-426F-8A62-F1B51CB9E941}" destId="{84247903-B30D-4F78-8A40-4BE44AEE8EAF}" srcOrd="1" destOrd="0" presId="urn:microsoft.com/office/officeart/2005/8/layout/orgChart1"/>
    <dgm:cxn modelId="{E7D0F453-714E-4362-8B5E-31FA3E5EB153}" type="presParOf" srcId="{728DEABA-954B-44C1-BA68-6ED78D76AFC7}" destId="{FE001D77-FB88-407F-8C1B-39BB19DE84F9}" srcOrd="1" destOrd="0" presId="urn:microsoft.com/office/officeart/2005/8/layout/orgChart1"/>
    <dgm:cxn modelId="{117C01B1-C2C5-498B-AFEC-49F8536A7CB8}" type="presParOf" srcId="{728DEABA-954B-44C1-BA68-6ED78D76AFC7}" destId="{25AF583F-1FAE-42AE-93E5-38A2F72D9596}" srcOrd="2" destOrd="0" presId="urn:microsoft.com/office/officeart/2005/8/layout/orgChart1"/>
    <dgm:cxn modelId="{2369339E-E433-47D9-802B-C7E9A5788E60}" type="presParOf" srcId="{F66FE685-DE2F-4738-A231-17587A47DFDE}" destId="{86325D70-606B-44B3-A5A7-5F22CB7E5DB6}" srcOrd="2" destOrd="0" presId="urn:microsoft.com/office/officeart/2005/8/layout/orgChart1"/>
    <dgm:cxn modelId="{ACC6B73C-88FC-4830-AF16-F13487934112}" type="presParOf" srcId="{3926BDC7-3C77-4512-9151-02A9081AC6F8}" destId="{4934F9F0-E469-4E3F-BB51-8289193C71A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861E4A4-CDB6-41DD-8816-9338859722DE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B49E53A-27BF-480C-9C4D-8042D4A3C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C3433476-E84B-45AF-A7DA-720AC3AC6E9E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66991F-881D-4592-8D52-DE052C20BF46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59587C-4BF3-4CF1-98D7-D5C630B582B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007C15-DB40-4B95-BC6F-A7344CBEAD48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315334-A081-4DC7-B014-14E98B94BF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9F4D7-A20D-46A9-A5D0-171AE247B386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0B0ED-15B7-4259-97DA-787167DFA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F7630-45E3-4920-B0D2-E57F3DADEF5D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F853E-F3AA-40BC-A16D-C5C411AAD9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E05BB9-6375-4E99-9913-DEBAC402C14C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438BE4-8FB7-4D08-9C23-AE94667647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E03233-B64A-4B03-83CB-04973104C0DB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8B8D9-290C-4C20-A005-6059AF4EDE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478930-569E-403D-B742-671F1B3E9039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76C791-95B7-47BE-A869-7D0119E144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97AA51-62B5-4237-AB63-BC243225354F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32CA7D-EE6B-48ED-B5BE-FBB517DB8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5E479F-A1FF-4A09-AF50-FF3C1B7F00BF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964012-5019-4CE3-9105-40E8846828D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5AFE5E-2074-41DB-91D0-78C8AA053DC7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F1DA9D-7DBC-4451-80F7-35B2ACAC6D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0EF32-13D1-4355-BE33-FEF9ED3342D3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D4676D-0C11-4646-8591-C2B38B46B2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D2DEC8F-349E-427A-861C-11DCD74F8F13}" type="datetimeFigureOut">
              <a:rPr lang="cs-CZ"/>
              <a:pPr>
                <a:defRPr/>
              </a:pPr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067BA84-4338-47EB-90B6-8B8AEE3345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136525"/>
            <a:ext cx="9144000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088" y="6356350"/>
            <a:ext cx="7632700" cy="365125"/>
          </a:xfrm>
        </p:spPr>
        <p:txBody>
          <a:bodyPr/>
          <a:lstStyle/>
          <a:p>
            <a:pPr>
              <a:defRPr/>
            </a:pPr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1008063" y="2924175"/>
          <a:ext cx="7248525" cy="3163888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CZ.1.07/1.5.00/34.0423</a:t>
                      </a: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Ing. Jindřiška</a:t>
                      </a:r>
                      <a:r>
                        <a:rPr lang="cs-CZ" baseline="0" dirty="0" smtClean="0"/>
                        <a:t> Baronová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Tematický 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Ekonomika - Daně 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ČK3B</a:t>
                      </a:r>
                      <a:r>
                        <a:rPr lang="cs-CZ" baseline="0" dirty="0" smtClean="0"/>
                        <a:t> – III. ročník, učební obor</a:t>
                      </a:r>
                      <a:endParaRPr lang="cs-CZ" dirty="0" smtClean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Leden 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88" y="285750"/>
            <a:ext cx="8229600" cy="6192838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Anotace: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Tento digitální učební materiál je zpracován k výuce ekonomiky ve 3. </a:t>
            </a:r>
            <a:r>
              <a:rPr lang="cs-CZ" smtClean="0"/>
              <a:t>ročníku (tematický </a:t>
            </a:r>
            <a:r>
              <a:rPr lang="cs-CZ" dirty="0" smtClean="0"/>
              <a:t>okruh daně a daňová soustava) pro učební obory 65-51-H/01 Kuchař-číšník, 65-51-H/01 Číšník, 65-51-H/01 Kuchař.</a:t>
            </a:r>
          </a:p>
          <a:p>
            <a:pPr fontAlgn="auto">
              <a:spcAft>
                <a:spcPts val="600"/>
              </a:spcAft>
              <a:buFont typeface="Arial" pitchFamily="34" charset="0"/>
              <a:buNone/>
              <a:defRPr/>
            </a:pPr>
            <a:r>
              <a:rPr lang="cs-CZ" dirty="0" smtClean="0"/>
              <a:t>	Materiál popisuje soustavu daní v ČR, schematicky znázorňuje členění na jednotlivé daně, stručně charakterizuje  druhy daní a zařazení jednotlivých daní vybíraných na území ČR.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</a:t>
            </a:r>
            <a:r>
              <a:rPr lang="cs-CZ" b="1" dirty="0" smtClean="0"/>
              <a:t>Metodické pokyny: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	Materiál je vytvořen jako prezentace v programu MS PowerPoint. Pro jeho využití je potřeba mít k dispozici počítač nebo notebook, dataprojektor, promítací plochu a příslušné programové vybavení. 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Soustava daní ČR</a:t>
            </a:r>
          </a:p>
        </p:txBody>
      </p:sp>
      <p:sp>
        <p:nvSpPr>
          <p:cNvPr id="17410" name="Zástupný symbol pro obsah 4"/>
          <p:cNvSpPr>
            <a:spLocks noGrp="1"/>
          </p:cNvSpPr>
          <p:nvPr>
            <p:ph idx="1"/>
          </p:nvPr>
        </p:nvSpPr>
        <p:spPr>
          <a:xfrm>
            <a:off x="428625" y="1214438"/>
            <a:ext cx="8229600" cy="5143500"/>
          </a:xfrm>
        </p:spPr>
        <p:txBody>
          <a:bodyPr/>
          <a:lstStyle/>
          <a:p>
            <a:r>
              <a:rPr lang="cs-CZ" sz="3100" smtClean="0"/>
              <a:t>Uzákoněna k 1. 1. 1993</a:t>
            </a:r>
          </a:p>
          <a:p>
            <a:r>
              <a:rPr lang="cs-CZ" sz="3100" smtClean="0"/>
              <a:t>Tvořena daněmi přímými, nepřímými a nově od 1. 1. 2008 i daní ekologickou</a:t>
            </a:r>
          </a:p>
          <a:p>
            <a:r>
              <a:rPr lang="cs-CZ" sz="3100" smtClean="0"/>
              <a:t>Přímé daně se odvádějí z příjmů (důchodů) </a:t>
            </a:r>
            <a:r>
              <a:rPr lang="cs-CZ" sz="3100" smtClean="0">
                <a:latin typeface="Arial" charset="0"/>
              </a:rPr>
              <a:t>                </a:t>
            </a:r>
            <a:r>
              <a:rPr lang="cs-CZ" sz="3100" smtClean="0"/>
              <a:t>a majetku</a:t>
            </a:r>
          </a:p>
          <a:p>
            <a:r>
              <a:rPr lang="cs-CZ" sz="3100" smtClean="0"/>
              <a:t>Nepřímé daně tvoří součást ceny zboží a služeb, které nakupujeme; členíme je na univerzální </a:t>
            </a:r>
            <a:r>
              <a:rPr lang="cs-CZ" sz="3100" smtClean="0">
                <a:latin typeface="Arial" charset="0"/>
              </a:rPr>
              <a:t>              </a:t>
            </a:r>
            <a:r>
              <a:rPr lang="cs-CZ" sz="3100" smtClean="0"/>
              <a:t>a selektivní</a:t>
            </a:r>
          </a:p>
          <a:p>
            <a:r>
              <a:rPr lang="cs-CZ" sz="3100" smtClean="0"/>
              <a:t>Ekologické (energetické) daně jsou uvaleny </a:t>
            </a:r>
            <a:r>
              <a:rPr lang="cs-CZ" sz="3100" smtClean="0">
                <a:latin typeface="Arial" charset="0"/>
              </a:rPr>
              <a:t>                   </a:t>
            </a:r>
            <a:r>
              <a:rPr lang="cs-CZ" sz="3100" smtClean="0"/>
              <a:t>na elektřinu, zemní plyn a tuhá paliva</a:t>
            </a:r>
          </a:p>
          <a:p>
            <a:endParaRPr lang="cs-CZ" sz="31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62"/>
          </a:xfrm>
        </p:spPr>
        <p:txBody>
          <a:bodyPr/>
          <a:lstStyle/>
          <a:p>
            <a:r>
              <a:rPr lang="cs-CZ" smtClean="0"/>
              <a:t>Schéma daňové soustavy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57158" y="1071546"/>
          <a:ext cx="8229600" cy="5357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25"/>
          </a:xfrm>
        </p:spPr>
        <p:txBody>
          <a:bodyPr/>
          <a:lstStyle/>
          <a:p>
            <a:r>
              <a:rPr lang="cs-CZ" b="1" smtClean="0"/>
              <a:t>DANĚ PŘÍMÉ</a:t>
            </a:r>
            <a:endParaRPr lang="cs-CZ" smtClean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14438"/>
            <a:ext cx="8229600" cy="5072062"/>
          </a:xfrm>
        </p:spPr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odvádí je přímo fyzická nebo právnická osoba, ke které se bezprostředně vztahují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100" dirty="0" smtClean="0"/>
          </a:p>
          <a:p>
            <a:pPr fontAlgn="auto"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u="sng" dirty="0" smtClean="0"/>
              <a:t>Patří sem:</a:t>
            </a:r>
            <a:r>
              <a:rPr lang="cs-CZ" dirty="0" smtClean="0"/>
              <a:t>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100" dirty="0" smtClean="0"/>
          </a:p>
          <a:p>
            <a:pPr marL="990600" lvl="1" indent="-533400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daně z příjmů </a:t>
            </a:r>
          </a:p>
          <a:p>
            <a:pPr marL="990600" lvl="1" indent="-533400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daně majetkové:	</a:t>
            </a:r>
          </a:p>
          <a:p>
            <a:pPr marL="2606675" lvl="2" indent="-27463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z nemovitostí</a:t>
            </a:r>
          </a:p>
          <a:p>
            <a:pPr marL="2606675" lvl="2" indent="-27463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silniční</a:t>
            </a:r>
          </a:p>
          <a:p>
            <a:pPr marL="2606675" lvl="2" indent="-27463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dědická</a:t>
            </a:r>
          </a:p>
          <a:p>
            <a:pPr marL="2606675" lvl="2" indent="-27463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darovací</a:t>
            </a:r>
          </a:p>
          <a:p>
            <a:pPr marL="2606675" lvl="2" indent="-274638" fontAlgn="auto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cs-CZ" dirty="0" smtClean="0"/>
              <a:t>z převodu nemovitostí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DANĚ NEPŘÍMÉ</a:t>
            </a:r>
            <a:endParaRPr lang="cs-CZ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připočítávají se k cenám zboží a služeb, jsou zahrnuty v jeho ceně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0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dirty="0" smtClean="0"/>
              <a:t>do rozpočtu je odvádí prodávající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000" dirty="0" smtClean="0"/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u="sng" dirty="0" smtClean="0"/>
              <a:t>Patří sem:</a:t>
            </a:r>
          </a:p>
          <a:p>
            <a:pPr fontAlgn="auto">
              <a:lnSpc>
                <a:spcPct val="90000"/>
              </a:lnSpc>
              <a:spcAft>
                <a:spcPts val="0"/>
              </a:spcAft>
              <a:buFont typeface="Arial" pitchFamily="34" charset="0"/>
              <a:buNone/>
              <a:defRPr/>
            </a:pPr>
            <a:endParaRPr lang="cs-CZ" sz="1000" u="sng" dirty="0" smtClean="0"/>
          </a:p>
          <a:p>
            <a:pPr marL="2955925" indent="-441325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daň  přidané hodnoty</a:t>
            </a:r>
          </a:p>
          <a:p>
            <a:pPr marL="2955925" indent="-441325" fontAlgn="auto">
              <a:lnSpc>
                <a:spcPct val="90000"/>
              </a:lnSpc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dirty="0" smtClean="0"/>
              <a:t>spotřební daň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i="1" smtClean="0"/>
              <a:t>POUŽITÉ ZDROJE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smtClean="0"/>
              <a:t>KRÁLOVÁ, Irena. </a:t>
            </a:r>
            <a:r>
              <a:rPr lang="cs-CZ" sz="2000" i="1" smtClean="0"/>
              <a:t>Makroekonomie a hospodářská politika státu: pro střední a vyšší hotelové školy</a:t>
            </a:r>
            <a:r>
              <a:rPr lang="cs-CZ" sz="2000" smtClean="0"/>
              <a:t>. 1. vyd. Praha: Fortuna, 2010, 175 s. ISBN 978-80-7373-062-8. </a:t>
            </a:r>
          </a:p>
          <a:p>
            <a:r>
              <a:rPr lang="cs-CZ" sz="2000" smtClean="0"/>
              <a:t>PALYZOVÁ, Martina a Romana LEŠENAROVÁ. </a:t>
            </a:r>
            <a:r>
              <a:rPr lang="cs-CZ" sz="2000" i="1" smtClean="0"/>
              <a:t>Ekonomika 3 pro střední a vyšší hotelové školy</a:t>
            </a:r>
            <a:r>
              <a:rPr lang="cs-CZ" sz="2000" smtClean="0"/>
              <a:t>. 1. vyd. Praha: Fortuna, 2004, 159 s. ISBN 80-716-8897-5. 75 s. ISBN 978-80-7373-062-8</a:t>
            </a:r>
          </a:p>
          <a:p>
            <a:pPr>
              <a:buFont typeface="Arial" charset="0"/>
              <a:buNone/>
            </a:pPr>
            <a:endParaRPr lang="cs-CZ" sz="200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304</Words>
  <PresentationFormat>On-screen Show (4:3)</PresentationFormat>
  <Paragraphs>52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2" baseType="lpstr">
      <vt:lpstr>Calibri</vt:lpstr>
      <vt:lpstr>Arial</vt:lpstr>
      <vt:lpstr>Times New Roman</vt:lpstr>
      <vt:lpstr>Wingdings</vt:lpstr>
      <vt:lpstr>Motiv sady Office</vt:lpstr>
      <vt:lpstr>Snímek 1</vt:lpstr>
      <vt:lpstr>Snímek 2</vt:lpstr>
      <vt:lpstr>Soustava daní ČR</vt:lpstr>
      <vt:lpstr>Schéma daňové soustavy</vt:lpstr>
      <vt:lpstr>DANĚ PŘÍMÉ</vt:lpstr>
      <vt:lpstr>DANĚ NEPŘÍMÉ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Jindřiška</dc:creator>
  <cp:lastModifiedBy>DUM</cp:lastModifiedBy>
  <cp:revision>19</cp:revision>
  <dcterms:created xsi:type="dcterms:W3CDTF">2013-01-27T19:15:54Z</dcterms:created>
  <dcterms:modified xsi:type="dcterms:W3CDTF">2013-06-16T16:35:43Z</dcterms:modified>
</cp:coreProperties>
</file>