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63" r:id="rId6"/>
    <p:sldId id="264" r:id="rId7"/>
    <p:sldId id="259" r:id="rId8"/>
    <p:sldId id="260" r:id="rId9"/>
    <p:sldId id="261" r:id="rId10"/>
    <p:sldId id="262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DC729C-8F42-4EAC-9B06-023755A4D5A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E924FB-51EA-413D-B1E7-A73D1D0EC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AB690-5818-4D04-9C40-DF4C4F7065E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B24895C-DB0C-4E08-B3A8-E84DEF4499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AB690-5818-4D04-9C40-DF4C4F7065E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B24895C-DB0C-4E08-B3A8-E84DEF4499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AB690-5818-4D04-9C40-DF4C4F7065E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4895C-DB0C-4E08-B3A8-E84DEF4499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AB690-5818-4D04-9C40-DF4C4F7065E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4895C-DB0C-4E08-B3A8-E84DEF4499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AB690-5818-4D04-9C40-DF4C4F7065E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B24895C-DB0C-4E08-B3A8-E84DEF4499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AB690-5818-4D04-9C40-DF4C4F7065E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4895C-DB0C-4E08-B3A8-E84DEF4499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AB690-5818-4D04-9C40-DF4C4F7065E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4895C-DB0C-4E08-B3A8-E84DEF4499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AB690-5818-4D04-9C40-DF4C4F7065E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4895C-DB0C-4E08-B3A8-E84DEF4499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AB690-5818-4D04-9C40-DF4C4F7065E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4895C-DB0C-4E08-B3A8-E84DEF4499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AB690-5818-4D04-9C40-DF4C4F7065E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4895C-DB0C-4E08-B3A8-E84DEF4499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AB690-5818-4D04-9C40-DF4C4F7065E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4895C-DB0C-4E08-B3A8-E84DEF4499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04AB690-5818-4D04-9C40-DF4C4F7065E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B24895C-DB0C-4E08-B3A8-E84DEF4499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rchive/a/ad/20130326231319!Standard_time_zones_of_the_world.png" TargetMode="External"/><Relationship Id="rId2" Type="http://schemas.openxmlformats.org/officeDocument/2006/relationships/hyperlink" Target="http://cs.wikipedia.org/wiki/Soubor:International_Date_Line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Číslo projektu:</a:t>
            </a:r>
            <a:r>
              <a:rPr lang="cs-CZ" sz="1100" dirty="0" smtClean="0"/>
              <a:t>		                           1.4 OPVK</a:t>
            </a:r>
            <a:endParaRPr lang="cs-CZ" sz="1100" cap="all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Autor</a:t>
            </a:r>
            <a:r>
              <a:rPr lang="cs-CZ" sz="1100" cap="all" dirty="0"/>
              <a:t>:	</a:t>
            </a:r>
            <a:r>
              <a:rPr lang="cs-CZ" sz="1100" dirty="0"/>
              <a:t>		</a:t>
            </a:r>
            <a:r>
              <a:rPr lang="cs-CZ" sz="1100" dirty="0" smtClean="0"/>
              <a:t>                          Mgr. Jana </a:t>
            </a:r>
            <a:r>
              <a:rPr lang="cs-CZ" sz="1100" dirty="0" err="1" smtClean="0"/>
              <a:t>Neugebauerová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Název:			</a:t>
            </a:r>
            <a:r>
              <a:rPr lang="cs-CZ" sz="1100" cap="all" smtClean="0"/>
              <a:t>                          </a:t>
            </a:r>
            <a:r>
              <a:rPr lang="cs-CZ" sz="1100" cap="all" smtClean="0"/>
              <a:t>VY_32_INOVACE_11_čas </a:t>
            </a:r>
            <a:r>
              <a:rPr lang="cs-CZ" sz="1100" cap="all" dirty="0" smtClean="0"/>
              <a:t>na zemi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Ročník:</a:t>
            </a:r>
            <a:r>
              <a:rPr lang="cs-CZ" sz="1100" dirty="0"/>
              <a:t>			</a:t>
            </a:r>
            <a:r>
              <a:rPr lang="cs-CZ" sz="1100" dirty="0" smtClean="0"/>
              <a:t>                           6. </a:t>
            </a:r>
            <a:r>
              <a:rPr lang="cs-CZ" sz="11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oblast:</a:t>
            </a:r>
            <a:r>
              <a:rPr lang="cs-CZ" sz="1100" dirty="0"/>
              <a:t>		</a:t>
            </a:r>
            <a:r>
              <a:rPr lang="cs-CZ" sz="1100" dirty="0" smtClean="0"/>
              <a:t>                           Člověk </a:t>
            </a:r>
            <a:r>
              <a:rPr lang="cs-CZ" sz="1100" dirty="0"/>
              <a:t>a </a:t>
            </a:r>
            <a:r>
              <a:rPr lang="cs-CZ" sz="1100" dirty="0" smtClean="0"/>
              <a:t>příroda 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obor: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 Zeměpis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Tematický okruh: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 Glóbus a mapa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Téma:	</a:t>
            </a:r>
            <a:r>
              <a:rPr lang="cs-CZ" sz="1100" dirty="0"/>
              <a:t>		</a:t>
            </a:r>
            <a:r>
              <a:rPr lang="cs-CZ" sz="1100" dirty="0" smtClean="0"/>
              <a:t>                           Čas na Zemi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Klíčová slova:	</a:t>
            </a:r>
            <a:r>
              <a:rPr lang="cs-CZ" sz="1100" dirty="0"/>
              <a:t>	</a:t>
            </a:r>
            <a:r>
              <a:rPr lang="cs-CZ" sz="1100" dirty="0" smtClean="0"/>
              <a:t>                           Časová pásma, datová mez, světový čas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Vytvořeno:</a:t>
            </a:r>
            <a:r>
              <a:rPr lang="cs-CZ" sz="1100" dirty="0"/>
              <a:t> 			</a:t>
            </a:r>
            <a:r>
              <a:rPr lang="cs-CZ" sz="1100" dirty="0" smtClean="0"/>
              <a:t>15.6. 2012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200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200" cap="all" dirty="0" smtClean="0"/>
              <a:t>Anotace:</a:t>
            </a:r>
            <a:r>
              <a:rPr lang="cs-CZ" sz="1200" dirty="0" smtClean="0"/>
              <a:t>				</a:t>
            </a:r>
            <a:r>
              <a:rPr lang="cs-CZ" sz="1800" dirty="0" smtClean="0"/>
              <a:t>Žáci získávají znalosti v tématu čas na Zemi,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800" dirty="0" smtClean="0"/>
              <a:t>                                                            procvičují a upevňují vědomosti v tématu. Pracují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800" dirty="0" smtClean="0"/>
              <a:t>                                                            s atlasem a vyhledávají čas ve světě.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800" dirty="0" smtClean="0"/>
              <a:t>                                                            Procvičování je ve dvou úrovních, pro žáky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800" dirty="0" smtClean="0"/>
              <a:t>                                                            průměrné a pro žáky nadanější.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800" dirty="0" smtClean="0"/>
              <a:t>	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800" dirty="0" smtClean="0"/>
              <a:t>                                             </a:t>
            </a:r>
            <a:endParaRPr lang="cs-CZ" sz="1800" dirty="0"/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5705475"/>
            <a:ext cx="864096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Objekt 1"/>
          <p:cNvPicPr>
            <a:picLocks noChangeArrowheads="1"/>
          </p:cNvPicPr>
          <p:nvPr/>
        </p:nvPicPr>
        <p:blipFill>
          <a:blip r:embed="rId3" cstate="print"/>
          <a:srcRect t="-3598" r="-2705" b="-2324"/>
          <a:stretch>
            <a:fillRect/>
          </a:stretch>
        </p:blipFill>
        <p:spPr bwMode="auto">
          <a:xfrm>
            <a:off x="539552" y="404664"/>
            <a:ext cx="7920880" cy="10393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Čas na Zemi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 na Zemi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Není stejný v důsledku otáčení Země kolem své osy</a:t>
            </a:r>
          </a:p>
          <a:p>
            <a:r>
              <a:rPr lang="cs-CZ" dirty="0"/>
              <a:t> </a:t>
            </a:r>
            <a:r>
              <a:rPr lang="cs-CZ" dirty="0" smtClean="0"/>
              <a:t>24 časových pásem</a:t>
            </a:r>
          </a:p>
          <a:p>
            <a:r>
              <a:rPr lang="cs-CZ" dirty="0"/>
              <a:t> </a:t>
            </a:r>
            <a:r>
              <a:rPr lang="cs-CZ" dirty="0" smtClean="0"/>
              <a:t>každý stupeň představuje 4 minuty (360 poledníků: 24 hodin)</a:t>
            </a:r>
          </a:p>
          <a:p>
            <a:r>
              <a:rPr lang="cs-CZ" dirty="0"/>
              <a:t> </a:t>
            </a:r>
            <a:r>
              <a:rPr lang="cs-CZ" dirty="0" smtClean="0"/>
              <a:t>na nultém poledníku- světový čas ( zn. UTC)</a:t>
            </a:r>
          </a:p>
          <a:p>
            <a:r>
              <a:rPr lang="cs-CZ" dirty="0"/>
              <a:t> </a:t>
            </a:r>
            <a:r>
              <a:rPr lang="cs-CZ" dirty="0" smtClean="0"/>
              <a:t>směrem na východ čas zvyšujeme, na </a:t>
            </a:r>
            <a:r>
              <a:rPr lang="cs-CZ" smtClean="0"/>
              <a:t>západ snižujeme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 pásma</a:t>
            </a:r>
            <a:endParaRPr lang="cs-CZ" dirty="0"/>
          </a:p>
        </p:txBody>
      </p:sp>
      <p:pic>
        <p:nvPicPr>
          <p:cNvPr id="6" name="Zástupný symbol pro obsah 5" descr="640px-Standard_time_zones_of_the_world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9901" y="1484784"/>
            <a:ext cx="8682704" cy="489654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Datová mez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686800" cy="4752528"/>
          </a:xfrm>
        </p:spPr>
        <p:txBody>
          <a:bodyPr/>
          <a:lstStyle/>
          <a:p>
            <a:r>
              <a:rPr lang="cs-CZ" dirty="0" smtClean="0"/>
              <a:t>  180 poledník</a:t>
            </a:r>
          </a:p>
          <a:p>
            <a:r>
              <a:rPr lang="cs-CZ" dirty="0" smtClean="0"/>
              <a:t> smluvená hranice, která prochází Tichým oceánem</a:t>
            </a:r>
          </a:p>
          <a:p>
            <a:r>
              <a:rPr lang="cs-CZ" dirty="0" smtClean="0"/>
              <a:t> při překročení hranice se mění datum ( ze západu na východ se den přičítá, z východu na západ se ubírá)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508104" y="4437112"/>
            <a:ext cx="0" cy="17281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644008" y="4869160"/>
            <a:ext cx="18002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4644008" y="5661248"/>
            <a:ext cx="172819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652120" y="580526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+ 1 den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24128" y="49411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- 1 den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60032" y="4365104"/>
            <a:ext cx="72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180°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Datová mez</a:t>
            </a:r>
            <a:endParaRPr lang="cs-CZ" dirty="0"/>
          </a:p>
        </p:txBody>
      </p:sp>
      <p:pic>
        <p:nvPicPr>
          <p:cNvPr id="4" name="Zástupný symbol pro obsah 3" descr="196px-International_Date_Line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1052736"/>
            <a:ext cx="3960440" cy="554430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Úroveň 1)</a:t>
            </a:r>
          </a:p>
          <a:p>
            <a:pPr>
              <a:buNone/>
            </a:pPr>
            <a:r>
              <a:rPr lang="cs-CZ" dirty="0" smtClean="0"/>
              <a:t> V Praze je 24. prosince 13 hodin a ty chceš zavolat svým kamarádům v zahraničí a popřát jim hezké Vánoce. Spočítej, kolik hodin bude v jednotlivých zemích a kterému kamarádovi zavoláš později a proč.První kamarád Alex bydlí v Paříži, druhý se jmenuje </a:t>
            </a:r>
            <a:r>
              <a:rPr lang="cs-CZ" dirty="0" err="1" smtClean="0"/>
              <a:t>Bill</a:t>
            </a:r>
            <a:r>
              <a:rPr lang="cs-CZ" dirty="0" smtClean="0"/>
              <a:t> a žije v </a:t>
            </a:r>
            <a:r>
              <a:rPr lang="cs-CZ" dirty="0" err="1" smtClean="0"/>
              <a:t>Anchorage</a:t>
            </a:r>
            <a:r>
              <a:rPr lang="cs-CZ" dirty="0" smtClean="0"/>
              <a:t> a třetí </a:t>
            </a:r>
            <a:r>
              <a:rPr lang="cs-CZ" dirty="0" err="1" smtClean="0"/>
              <a:t>Kim</a:t>
            </a:r>
            <a:r>
              <a:rPr lang="cs-CZ" dirty="0" smtClean="0"/>
              <a:t> v Tokiu.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Alex ( Paříž): 13hodin</a:t>
            </a:r>
          </a:p>
          <a:p>
            <a:r>
              <a:rPr lang="cs-CZ" dirty="0" err="1" smtClean="0"/>
              <a:t>Bill</a:t>
            </a:r>
            <a:r>
              <a:rPr lang="cs-CZ" dirty="0" smtClean="0"/>
              <a:t> ( </a:t>
            </a:r>
            <a:r>
              <a:rPr lang="cs-CZ" dirty="0" err="1" smtClean="0"/>
              <a:t>Anchorage</a:t>
            </a:r>
            <a:r>
              <a:rPr lang="cs-CZ" dirty="0" smtClean="0"/>
              <a:t>): 3 hodiny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Kim</a:t>
            </a:r>
            <a:r>
              <a:rPr lang="cs-CZ" dirty="0" smtClean="0"/>
              <a:t> ( Tokio): 22 hodin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Úroveň 2)</a:t>
            </a:r>
          </a:p>
          <a:p>
            <a:pPr>
              <a:buNone/>
            </a:pPr>
            <a:r>
              <a:rPr lang="cs-CZ" dirty="0" smtClean="0"/>
              <a:t> 1. července letíš z Prahy do Honolulu, ale letadlo neletí přímo, musíš přestupovat v Londýně. Spočítej,v kolik hodin místního času a jaký den doletíš do Honolulu. Odlet z Prahy: 10 hodin, cesta do Londýna trvá 1,5 hodiny a hned letíš do Honolulu, cesta Londýn- Honolulu trvá 14 hodin.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Honolulu bude 15hodin 30 minut 1.7.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International Date Line.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18. 1. 2012, 13:09 [cit. 2012-06-15].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http://cs.wikipedia.org/wiki/Soubor:International_Date_Line.png</a:t>
            </a:r>
            <a:r>
              <a:rPr lang="cs-CZ" smtClean="0"/>
              <a:t> </a:t>
            </a:r>
            <a:r>
              <a:rPr lang="en-US" smtClean="0"/>
              <a:t> </a:t>
            </a:r>
            <a:endParaRPr lang="cs-CZ" dirty="0" smtClean="0"/>
          </a:p>
          <a:p>
            <a:r>
              <a:rPr lang="en-US" dirty="0" smtClean="0"/>
              <a:t>Standard time zones of the world.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15. 2. 2012, 16:51 [cit. 2012-06-15].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3"/>
              </a:rPr>
              <a:t>http://upload.wikimedia.org/wikipedia/commons/archive/a/ad/20130326231319%21Standard_time_zones_of_the_world.png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109</TotalTime>
  <Words>346</Words>
  <Application>Microsoft Office PowerPoint</Application>
  <PresentationFormat>Předvádění na obrazovce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Čas na Zemi</vt:lpstr>
      <vt:lpstr>Čas na Zemi</vt:lpstr>
      <vt:lpstr>Časová pásma</vt:lpstr>
      <vt:lpstr>Datová mez</vt:lpstr>
      <vt:lpstr>Datová mez</vt:lpstr>
      <vt:lpstr>Spočítej:</vt:lpstr>
      <vt:lpstr>Řešení:</vt:lpstr>
      <vt:lpstr>Spočítej:</vt:lpstr>
      <vt:lpstr>Řešení: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 na Zemi</dc:title>
  <dc:creator>Jana</dc:creator>
  <cp:lastModifiedBy>pc</cp:lastModifiedBy>
  <cp:revision>18</cp:revision>
  <dcterms:created xsi:type="dcterms:W3CDTF">2012-05-19T12:19:19Z</dcterms:created>
  <dcterms:modified xsi:type="dcterms:W3CDTF">2013-06-11T16:37:11Z</dcterms:modified>
</cp:coreProperties>
</file>