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76" r:id="rId5"/>
    <p:sldId id="266" r:id="rId6"/>
    <p:sldId id="263" r:id="rId7"/>
    <p:sldId id="267" r:id="rId8"/>
    <p:sldId id="268" r:id="rId9"/>
    <p:sldId id="269" r:id="rId10"/>
    <p:sldId id="279" r:id="rId11"/>
    <p:sldId id="281" r:id="rId12"/>
    <p:sldId id="264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7" autoAdjust="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Slovinsko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Nástupnický stát bývalé Jugoslávie </a:t>
            </a:r>
          </a:p>
          <a:p>
            <a:r>
              <a:rPr lang="cs-CZ" dirty="0" smtClean="0"/>
              <a:t>Vzniklo r. 1991</a:t>
            </a:r>
          </a:p>
          <a:p>
            <a:r>
              <a:rPr lang="cs-CZ" dirty="0" smtClean="0"/>
              <a:t>Rozlohou asi jako čtvrtina Česka</a:t>
            </a:r>
          </a:p>
          <a:p>
            <a:r>
              <a:rPr lang="cs-CZ" dirty="0" smtClean="0"/>
              <a:t>Nejvyšší hora – Triglav (2864 m.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r>
              <a:rPr lang="cs-CZ" dirty="0" smtClean="0"/>
              <a:t>K moři má omezený přístup v okolí přístavu </a:t>
            </a:r>
            <a:r>
              <a:rPr lang="cs-CZ" dirty="0" err="1" smtClean="0"/>
              <a:t>Koper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(pobřeží o délce pouhých 47 km)</a:t>
            </a:r>
          </a:p>
          <a:p>
            <a:r>
              <a:rPr lang="cs-CZ" dirty="0" smtClean="0"/>
              <a:t>Ekonomicky je na tom nejlépe ze všech nástupnických zemí Jugoslávie</a:t>
            </a:r>
          </a:p>
          <a:p>
            <a:r>
              <a:rPr lang="cs-CZ" dirty="0" smtClean="0"/>
              <a:t>V Evropě 3. nejzalesněnější stát (které jsou před?)</a:t>
            </a:r>
          </a:p>
          <a:p>
            <a:r>
              <a:rPr lang="cs-CZ" dirty="0" smtClean="0"/>
              <a:t>Platí se zde eurem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</a:t>
            </a:r>
            <a:r>
              <a:rPr lang="cs-CZ" dirty="0" smtClean="0"/>
              <a:t>Slovinsku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424936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Lublaň, největší a hlavní město Slovinska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08720"/>
            <a:ext cx="7488832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244408" y="6488668"/>
            <a:ext cx="8995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Druhé největší město </a:t>
            </a:r>
            <a:r>
              <a:rPr lang="cs-CZ" sz="2800" dirty="0" err="1" smtClean="0"/>
              <a:t>Maribor</a:t>
            </a:r>
            <a:r>
              <a:rPr lang="cs-CZ" sz="2800" dirty="0" smtClean="0"/>
              <a:t> na řece Drávě</a:t>
            </a:r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244408" y="6488668"/>
            <a:ext cx="8995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7692008" cy="5769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712968" cy="113813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Triglav, národní hora v </a:t>
            </a:r>
            <a:r>
              <a:rPr lang="cs-CZ" sz="2400" dirty="0" err="1" smtClean="0"/>
              <a:t>Julských</a:t>
            </a:r>
            <a:r>
              <a:rPr lang="cs-CZ" sz="2400" dirty="0" smtClean="0"/>
              <a:t> Alpách</a:t>
            </a:r>
            <a:endParaRPr lang="cs-CZ" sz="2400" dirty="0"/>
          </a:p>
        </p:txBody>
      </p:sp>
      <p:pic>
        <p:nvPicPr>
          <p:cNvPr id="5" name="Obrázek 4" descr="P10503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980728"/>
            <a:ext cx="7380312" cy="5535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7992888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Karabina pod Triglavem je památníkem zde zahynulých horolezců</a:t>
            </a:r>
            <a:endParaRPr lang="cs-CZ" sz="2400" dirty="0"/>
          </a:p>
        </p:txBody>
      </p:sp>
      <p:pic>
        <p:nvPicPr>
          <p:cNvPr id="5" name="Obrázek 4" descr="P10503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08720"/>
            <a:ext cx="7524328" cy="56432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Pro turist</a:t>
            </a:r>
            <a:r>
              <a:rPr lang="cs-CZ" sz="2400" dirty="0" smtClean="0"/>
              <a:t>y jsou </a:t>
            </a:r>
            <a:r>
              <a:rPr lang="cs-CZ" sz="2400" dirty="0" err="1" smtClean="0"/>
              <a:t>Julské</a:t>
            </a:r>
            <a:r>
              <a:rPr lang="cs-CZ" sz="2400" dirty="0" smtClean="0"/>
              <a:t> Alpy rájem…</a:t>
            </a:r>
            <a:endParaRPr lang="cs-CZ" sz="2400" dirty="0"/>
          </a:p>
        </p:txBody>
      </p:sp>
      <p:pic>
        <p:nvPicPr>
          <p:cNvPr id="7" name="Zástupný symbol pro obsah 6" descr="P10503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881801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68431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I v horkém létě zde najdeme zbytky sněhu</a:t>
            </a:r>
            <a:endParaRPr lang="cs-CZ" sz="2800" dirty="0"/>
          </a:p>
        </p:txBody>
      </p:sp>
      <p:pic>
        <p:nvPicPr>
          <p:cNvPr id="7" name="Zástupný symbol pro obsah 6" descr="P10503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35807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Vodopádů neboli slapů zde najdeme také dost</a:t>
            </a:r>
            <a:endParaRPr lang="cs-CZ" sz="2800" dirty="0"/>
          </a:p>
        </p:txBody>
      </p:sp>
      <p:pic>
        <p:nvPicPr>
          <p:cNvPr id="9" name="Zástupný symbol pro obsah 8" descr="P10503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268760"/>
            <a:ext cx="3888433" cy="5184576"/>
          </a:xfrm>
        </p:spPr>
      </p:pic>
      <p:pic>
        <p:nvPicPr>
          <p:cNvPr id="10" name="Obrázek 9" descr="P10503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268759"/>
            <a:ext cx="3888432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568952" cy="126876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Na jihu Slovinska najdeme i vápencové oblasti</a:t>
            </a:r>
            <a:endParaRPr lang="cs-CZ" sz="2800" dirty="0"/>
          </a:p>
        </p:txBody>
      </p:sp>
      <p:pic>
        <p:nvPicPr>
          <p:cNvPr id="6" name="Obrázek 5" descr="P10502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24744"/>
            <a:ext cx="7452320" cy="5589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Jezero </a:t>
            </a:r>
            <a:r>
              <a:rPr lang="cs-CZ" sz="2800" dirty="0" err="1" smtClean="0"/>
              <a:t>Bled</a:t>
            </a:r>
            <a:r>
              <a:rPr lang="cs-CZ" sz="2800" dirty="0" smtClean="0"/>
              <a:t> leží už v podhůří Alp</a:t>
            </a:r>
            <a:endParaRPr lang="cs-CZ" sz="2800" dirty="0"/>
          </a:p>
        </p:txBody>
      </p:sp>
      <p:pic>
        <p:nvPicPr>
          <p:cNvPr id="10" name="Zástupný symbol pro obsah 9" descr="P10503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43819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 horách hlavně nezabloudit!!</a:t>
            </a:r>
            <a:endParaRPr lang="cs-CZ" sz="2800" dirty="0"/>
          </a:p>
        </p:txBody>
      </p:sp>
      <p:pic>
        <p:nvPicPr>
          <p:cNvPr id="7" name="Zástupný symbol pro obsah 6" descr="P10503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9813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Ljubljana</a:t>
            </a:r>
            <a:r>
              <a:rPr lang="cs-CZ" sz="1600" dirty="0" smtClean="0"/>
              <a:t>-</a:t>
            </a:r>
            <a:r>
              <a:rPr lang="cs-CZ" sz="1600" dirty="0" err="1" smtClean="0"/>
              <a:t>skyline.jpg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cs.wikipedia.org/wiki/Soubor:Ljubljana-skyline.jpg&gt; podle podmínek </a:t>
            </a:r>
            <a:r>
              <a:rPr lang="cs-CZ" sz="1600" dirty="0" smtClean="0"/>
              <a:t>Svobodné licence GNU pro dokumenty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Maribor</a:t>
            </a:r>
            <a:r>
              <a:rPr lang="cs-CZ" sz="1600" dirty="0" smtClean="0"/>
              <a:t> Lent.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cs.wikipedia.org/wiki/Soubor:Maribor_Lent.jpg&gt; podle </a:t>
            </a:r>
            <a:r>
              <a:rPr lang="cs-CZ" sz="1600" dirty="0" smtClean="0"/>
              <a:t>podmínek </a:t>
            </a:r>
            <a:r>
              <a:rPr lang="cs-CZ" sz="1600" dirty="0" smtClean="0"/>
              <a:t>Svobodné licence GNU pro dokumenty</a:t>
            </a:r>
          </a:p>
          <a:p>
            <a:r>
              <a:rPr lang="cs-CZ" sz="1600" dirty="0" smtClean="0"/>
              <a:t>Všechny ostatní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469</TotalTime>
  <Words>135</Words>
  <Application>Microsoft Office PowerPoint</Application>
  <PresentationFormat>Předvádění na obrazovce (4:3)</PresentationFormat>
  <Paragraphs>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Slovinsko </vt:lpstr>
      <vt:lpstr>Pár faktů o Slovinsku</vt:lpstr>
      <vt:lpstr>Lublaň, největší a hlavní město Slovinska</vt:lpstr>
      <vt:lpstr>Druhé největší město Maribor na řece Drávě</vt:lpstr>
      <vt:lpstr>Triglav, národní hora v Julských Alpách</vt:lpstr>
      <vt:lpstr>Karabina pod Triglavem je památníkem zde zahynulých horolezců</vt:lpstr>
      <vt:lpstr>Pro turisty jsou Julské Alpy rájem…</vt:lpstr>
      <vt:lpstr>I v horkém létě zde najdeme zbytky sněhu</vt:lpstr>
      <vt:lpstr>Vodopádů neboli slapů zde najdeme také dost</vt:lpstr>
      <vt:lpstr>Na jihu Slovinska najdeme i vápencové oblasti</vt:lpstr>
      <vt:lpstr>Jezero Bled leží už v podhůří Alp</vt:lpstr>
      <vt:lpstr>V horách hlavně nezabloudit!!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50</cp:revision>
  <dcterms:created xsi:type="dcterms:W3CDTF">2011-03-27T17:17:06Z</dcterms:created>
  <dcterms:modified xsi:type="dcterms:W3CDTF">2011-05-11T14:14:32Z</dcterms:modified>
</cp:coreProperties>
</file>