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 3Š Procvičování početních operací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</a:t>
          </a:r>
          <a:r>
            <a:rPr lang="cs-CZ" sz="2000" dirty="0" smtClean="0"/>
            <a:t>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Matematika a </a:t>
          </a:r>
          <a:r>
            <a:rPr lang="cs-CZ" sz="2000" smtClean="0"/>
            <a:t>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4326CB-80B2-4FD3-B2A9-464F9435FB70}" type="presOf" srcId="{D8197B8C-B260-4A16-BDF4-0947B075E274}" destId="{5A5FFA88-C948-4069-8E93-59FA12366E83}" srcOrd="1" destOrd="0" presId="urn:microsoft.com/office/officeart/2005/8/layout/target3"/>
    <dgm:cxn modelId="{ACE786A2-E9D5-4279-804C-CE9F5277CEE0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DC0FE36-0DBF-4DB6-86E3-38D1746F3348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ACE191-7ED8-4092-860A-7607BFE29D00}" type="presOf" srcId="{4C35D32F-0EAB-4CD7-82EE-45574DC2A586}" destId="{8BEBB6EC-1DAA-4CAC-8A25-BC0FCBD5DBD5}" srcOrd="0" destOrd="0" presId="urn:microsoft.com/office/officeart/2005/8/layout/target3"/>
    <dgm:cxn modelId="{6BCD3DDA-6C3A-4BDF-B025-2CCACEBFD162}" type="presOf" srcId="{B651F6E3-6281-48DB-9319-2AEAFDAE7572}" destId="{619D679B-A015-4ECF-8348-D1034C574F40}" srcOrd="0" destOrd="0" presId="urn:microsoft.com/office/officeart/2005/8/layout/target3"/>
    <dgm:cxn modelId="{795322CE-EBCF-43FC-82EC-9A1B5C3D823A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61E59A9-C10D-41E0-ADED-A078108204E5}" type="presOf" srcId="{4C35D32F-0EAB-4CD7-82EE-45574DC2A586}" destId="{890E4F0B-2866-4A3F-A3C7-2A14B1797930}" srcOrd="1" destOrd="0" presId="urn:microsoft.com/office/officeart/2005/8/layout/target3"/>
    <dgm:cxn modelId="{7695A844-6452-4860-A95E-A6BF50864189}" type="presOf" srcId="{757F3AB3-0718-4624-B441-E567A8F0AB56}" destId="{333A1088-737F-45CB-B68E-254E46348037}" srcOrd="0" destOrd="0" presId="urn:microsoft.com/office/officeart/2005/8/layout/target3"/>
    <dgm:cxn modelId="{2E4FD06F-9996-4172-951E-D76FB78004E8}" type="presOf" srcId="{B651F6E3-6281-48DB-9319-2AEAFDAE7572}" destId="{6BB5E863-4638-4E1D-BFDE-399D028AC4ED}" srcOrd="1" destOrd="0" presId="urn:microsoft.com/office/officeart/2005/8/layout/target3"/>
    <dgm:cxn modelId="{A6281A88-182C-4922-AC94-EC970B771733}" type="presOf" srcId="{D1D4F407-5343-4D3F-B5B9-D407B03CAEB4}" destId="{D005CE8C-CC26-4C3E-AC11-E15060ECD759}" srcOrd="0" destOrd="0" presId="urn:microsoft.com/office/officeart/2005/8/layout/target3"/>
    <dgm:cxn modelId="{47BE1B9B-E44F-4E00-AE1B-D79E50B070E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EDC3FFA-E570-46B4-9DDE-3470A1EF4742}" type="presParOf" srcId="{333A1088-737F-45CB-B68E-254E46348037}" destId="{F5ABB229-8D3B-4694-996A-96F23CF14429}" srcOrd="0" destOrd="0" presId="urn:microsoft.com/office/officeart/2005/8/layout/target3"/>
    <dgm:cxn modelId="{99C5420E-C381-4442-A6EF-0A315263CD8D}" type="presParOf" srcId="{333A1088-737F-45CB-B68E-254E46348037}" destId="{F41139FD-01EE-4571-8B17-4FB00FC51163}" srcOrd="1" destOrd="0" presId="urn:microsoft.com/office/officeart/2005/8/layout/target3"/>
    <dgm:cxn modelId="{F9ECAAA8-B0CB-43F3-9B9F-5348088014F4}" type="presParOf" srcId="{333A1088-737F-45CB-B68E-254E46348037}" destId="{D005CE8C-CC26-4C3E-AC11-E15060ECD759}" srcOrd="2" destOrd="0" presId="urn:microsoft.com/office/officeart/2005/8/layout/target3"/>
    <dgm:cxn modelId="{DC9E1129-021B-4E64-B40B-588BDE43B01D}" type="presParOf" srcId="{333A1088-737F-45CB-B68E-254E46348037}" destId="{2C702D82-9B77-49B7-9568-BB8EB47C3372}" srcOrd="3" destOrd="0" presId="urn:microsoft.com/office/officeart/2005/8/layout/target3"/>
    <dgm:cxn modelId="{83D68B7C-2900-42C5-BF8F-292657991E09}" type="presParOf" srcId="{333A1088-737F-45CB-B68E-254E46348037}" destId="{A52A0455-90FF-4808-ABD0-F02540D31D5A}" srcOrd="4" destOrd="0" presId="urn:microsoft.com/office/officeart/2005/8/layout/target3"/>
    <dgm:cxn modelId="{605BEFF6-E0F2-4E6E-9BED-B38A05DA9C62}" type="presParOf" srcId="{333A1088-737F-45CB-B68E-254E46348037}" destId="{6140AFEC-043D-4C43-A2F9-D0F5331DF3A3}" srcOrd="5" destOrd="0" presId="urn:microsoft.com/office/officeart/2005/8/layout/target3"/>
    <dgm:cxn modelId="{82E15DC8-BC33-43AF-A60C-E97A49B4D903}" type="presParOf" srcId="{333A1088-737F-45CB-B68E-254E46348037}" destId="{9358AC05-5D7D-4327-9F80-1AD486AEA664}" srcOrd="6" destOrd="0" presId="urn:microsoft.com/office/officeart/2005/8/layout/target3"/>
    <dgm:cxn modelId="{525A90DC-0675-468A-8815-32B024A1964A}" type="presParOf" srcId="{333A1088-737F-45CB-B68E-254E46348037}" destId="{313FC574-E1CD-4FB4-B054-0B805CE0447D}" srcOrd="7" destOrd="0" presId="urn:microsoft.com/office/officeart/2005/8/layout/target3"/>
    <dgm:cxn modelId="{BC5F0B04-53BA-480D-8921-D96C99662F5D}" type="presParOf" srcId="{333A1088-737F-45CB-B68E-254E46348037}" destId="{619D679B-A015-4ECF-8348-D1034C574F40}" srcOrd="8" destOrd="0" presId="urn:microsoft.com/office/officeart/2005/8/layout/target3"/>
    <dgm:cxn modelId="{A3028DA4-18D4-432D-ABDC-6ACF280E033B}" type="presParOf" srcId="{333A1088-737F-45CB-B68E-254E46348037}" destId="{322283A8-4A27-4CDA-BAE3-F381106A9174}" srcOrd="9" destOrd="0" presId="urn:microsoft.com/office/officeart/2005/8/layout/target3"/>
    <dgm:cxn modelId="{4212A5C0-36D9-4BA1-8552-0107F0467312}" type="presParOf" srcId="{333A1088-737F-45CB-B68E-254E46348037}" destId="{FFC9F71D-1B4F-4AD9-A4A6-86ADEFC8AF5C}" srcOrd="10" destOrd="0" presId="urn:microsoft.com/office/officeart/2005/8/layout/target3"/>
    <dgm:cxn modelId="{68BF8730-652A-455A-80A0-17D96A5A8DE7}" type="presParOf" srcId="{333A1088-737F-45CB-B68E-254E46348037}" destId="{25B08C86-7E15-44DC-BE7F-FFB55DD49D12}" srcOrd="11" destOrd="0" presId="urn:microsoft.com/office/officeart/2005/8/layout/target3"/>
    <dgm:cxn modelId="{BEE0DDC0-694E-4D71-BBD7-411922B15B27}" type="presParOf" srcId="{333A1088-737F-45CB-B68E-254E46348037}" destId="{76644BE8-9D7C-4C09-B250-3D10AF48CBB7}" srcOrd="12" destOrd="0" presId="urn:microsoft.com/office/officeart/2005/8/layout/target3"/>
    <dgm:cxn modelId="{987C1A57-2866-48F7-8EA6-35CCD0BA9E0C}" type="presParOf" srcId="{333A1088-737F-45CB-B68E-254E46348037}" destId="{EE85B701-7295-41C0-BA7A-34D3756A2AE6}" srcOrd="13" destOrd="0" presId="urn:microsoft.com/office/officeart/2005/8/layout/target3"/>
    <dgm:cxn modelId="{0451CA0E-972C-42B0-A047-F3A85C5C03CA}" type="presParOf" srcId="{333A1088-737F-45CB-B68E-254E46348037}" destId="{8BEBB6EC-1DAA-4CAC-8A25-BC0FCBD5DBD5}" srcOrd="14" destOrd="0" presId="urn:microsoft.com/office/officeart/2005/8/layout/target3"/>
    <dgm:cxn modelId="{13AEE4DC-6A37-41A3-9B69-55AC433690DA}" type="presParOf" srcId="{333A1088-737F-45CB-B68E-254E46348037}" destId="{AED2198E-93D5-4001-81B4-73124B309672}" srcOrd="15" destOrd="0" presId="urn:microsoft.com/office/officeart/2005/8/layout/target3"/>
    <dgm:cxn modelId="{A56DCC73-F981-4451-B921-882DAE6B464A}" type="presParOf" srcId="{333A1088-737F-45CB-B68E-254E46348037}" destId="{2BE915AB-18AA-4053-B92C-3BFC9ED204BB}" srcOrd="16" destOrd="0" presId="urn:microsoft.com/office/officeart/2005/8/layout/target3"/>
    <dgm:cxn modelId="{09A34422-0059-4EB9-83A1-8242E914851C}" type="presParOf" srcId="{333A1088-737F-45CB-B68E-254E46348037}" destId="{6BB5E863-4638-4E1D-BFDE-399D028AC4ED}" srcOrd="17" destOrd="0" presId="urn:microsoft.com/office/officeart/2005/8/layout/target3"/>
    <dgm:cxn modelId="{DD787E75-64C5-4F8E-836A-946D51FA7830}" type="presParOf" srcId="{333A1088-737F-45CB-B68E-254E46348037}" destId="{5A5FFA88-C948-4069-8E93-59FA12366E83}" srcOrd="18" destOrd="0" presId="urn:microsoft.com/office/officeart/2005/8/layout/target3"/>
    <dgm:cxn modelId="{9BDE3934-66FE-45D7-A1D6-907EE3E7C82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4625975" cy="46259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298550" y="0"/>
          <a:ext cx="5916612" cy="4625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NÁZEV ŠKOLY: ZŠ a MŠ </a:t>
          </a:r>
          <a:r>
            <a:rPr lang="cs-CZ" sz="2200" kern="1200" dirty="0" smtClean="0"/>
            <a:t>Zvole, okr. Praha - západ</a:t>
          </a:r>
          <a:endParaRPr lang="cs-CZ" sz="2200" kern="1200" dirty="0"/>
        </a:p>
      </dsp:txBody>
      <dsp:txXfrm>
        <a:off x="2298550" y="0"/>
        <a:ext cx="5916612" cy="740155"/>
      </dsp:txXfrm>
    </dsp:sp>
    <dsp:sp modelId="{A52A0455-90FF-4808-ABD0-F02540D31D5A}">
      <dsp:nvSpPr>
        <dsp:cNvPr id="0" name=""/>
        <dsp:cNvSpPr/>
      </dsp:nvSpPr>
      <dsp:spPr>
        <a:xfrm>
          <a:off x="485727" y="740155"/>
          <a:ext cx="3654520" cy="3654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12987" y="740155"/>
          <a:ext cx="5916612" cy="365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Věra Kučová</a:t>
          </a:r>
          <a:endParaRPr lang="cs-CZ" sz="2000" kern="1200" dirty="0"/>
        </a:p>
      </dsp:txBody>
      <dsp:txXfrm>
        <a:off x="2312987" y="740155"/>
        <a:ext cx="5916612" cy="740156"/>
      </dsp:txXfrm>
    </dsp:sp>
    <dsp:sp modelId="{313FC574-E1CD-4FB4-B054-0B805CE0447D}">
      <dsp:nvSpPr>
        <dsp:cNvPr id="0" name=""/>
        <dsp:cNvSpPr/>
      </dsp:nvSpPr>
      <dsp:spPr>
        <a:xfrm>
          <a:off x="971454" y="1480311"/>
          <a:ext cx="2683065" cy="268306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12987" y="1480311"/>
          <a:ext cx="5916612" cy="26830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 3Š Procvičování početních operací</a:t>
          </a:r>
          <a:endParaRPr lang="cs-CZ" sz="2000" kern="1200" dirty="0"/>
        </a:p>
      </dsp:txBody>
      <dsp:txXfrm>
        <a:off x="2312987" y="1480311"/>
        <a:ext cx="5916612" cy="740156"/>
      </dsp:txXfrm>
    </dsp:sp>
    <dsp:sp modelId="{FFC9F71D-1B4F-4AD9-A4A6-86ADEFC8AF5C}">
      <dsp:nvSpPr>
        <dsp:cNvPr id="0" name=""/>
        <dsp:cNvSpPr/>
      </dsp:nvSpPr>
      <dsp:spPr>
        <a:xfrm>
          <a:off x="1457182" y="2220468"/>
          <a:ext cx="1711610" cy="171161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12987" y="2220468"/>
          <a:ext cx="5916612" cy="17116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Matematika a </a:t>
          </a:r>
          <a:r>
            <a:rPr lang="cs-CZ" sz="2000" kern="1200" smtClean="0"/>
            <a:t>její aplikace</a:t>
          </a:r>
          <a:endParaRPr lang="cs-CZ" sz="2000" kern="1200" dirty="0"/>
        </a:p>
      </dsp:txBody>
      <dsp:txXfrm>
        <a:off x="2312987" y="2220468"/>
        <a:ext cx="5916612" cy="740156"/>
      </dsp:txXfrm>
    </dsp:sp>
    <dsp:sp modelId="{EE85B701-7295-41C0-BA7A-34D3756A2AE6}">
      <dsp:nvSpPr>
        <dsp:cNvPr id="0" name=""/>
        <dsp:cNvSpPr/>
      </dsp:nvSpPr>
      <dsp:spPr>
        <a:xfrm>
          <a:off x="1942909" y="2960624"/>
          <a:ext cx="740156" cy="7401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12987" y="2960624"/>
          <a:ext cx="5916612" cy="7401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2312987" y="2960624"/>
        <a:ext cx="5916612" cy="7401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A0B45D7-72D3-4BB8-B810-61E8A672A282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CD84E6-6094-42DC-9435-7DE50955E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8118924"/>
              </p:ext>
            </p:extLst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48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8077200" cy="1673352"/>
          </a:xfrm>
        </p:spPr>
        <p:txBody>
          <a:bodyPr/>
          <a:lstStyle/>
          <a:p>
            <a:pPr algn="ctr"/>
            <a:r>
              <a:rPr lang="cs-CZ" b="0" dirty="0" smtClean="0"/>
              <a:t>Procvičování početních operací</a:t>
            </a:r>
            <a:endParaRPr lang="cs-CZ" b="0" dirty="0"/>
          </a:p>
        </p:txBody>
      </p:sp>
      <p:sp>
        <p:nvSpPr>
          <p:cNvPr id="4" name="6cípá hvězda 3"/>
          <p:cNvSpPr/>
          <p:nvPr/>
        </p:nvSpPr>
        <p:spPr>
          <a:xfrm>
            <a:off x="5364088" y="1124744"/>
            <a:ext cx="432048" cy="43204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7668344" y="3212976"/>
            <a:ext cx="648072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6cípá hvězda 5"/>
          <p:cNvSpPr/>
          <p:nvPr/>
        </p:nvSpPr>
        <p:spPr>
          <a:xfrm>
            <a:off x="8100392" y="764704"/>
            <a:ext cx="576064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6cípá hvězda 6"/>
          <p:cNvSpPr/>
          <p:nvPr/>
        </p:nvSpPr>
        <p:spPr>
          <a:xfrm>
            <a:off x="971600" y="980728"/>
            <a:ext cx="576064" cy="50405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5436096" y="2996952"/>
            <a:ext cx="576064" cy="72008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6cípá hvězda 8"/>
          <p:cNvSpPr/>
          <p:nvPr/>
        </p:nvSpPr>
        <p:spPr>
          <a:xfrm>
            <a:off x="3347864" y="620688"/>
            <a:ext cx="504056" cy="576064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844824"/>
            <a:ext cx="7546032" cy="4536504"/>
          </a:xfrm>
        </p:spPr>
        <p:txBody>
          <a:bodyPr/>
          <a:lstStyle/>
          <a:p>
            <a:r>
              <a:rPr lang="cs-CZ" dirty="0" smtClean="0"/>
              <a:t>Žáci mají uspořádat hvězdičky s příklady do řady tak, že první číslo v předchozím příkladu bude vždy výsledkem právě jednoho jiného příkladu.První hvězda s příkladem, je zadaná učitelem.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3851920" y="4509120"/>
            <a:ext cx="1728192" cy="158417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8460432" y="2636912"/>
            <a:ext cx="432048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755576" y="1916832"/>
            <a:ext cx="504056" cy="576064"/>
          </a:xfrm>
          <a:prstGeom prst="star5">
            <a:avLst>
              <a:gd name="adj" fmla="val 32351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7020272" y="4941168"/>
            <a:ext cx="648072" cy="6480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395536" y="404664"/>
            <a:ext cx="1512168" cy="1584176"/>
            <a:chOff x="323528" y="260648"/>
            <a:chExt cx="1512168" cy="1584176"/>
          </a:xfrm>
          <a:solidFill>
            <a:schemeClr val="accent3">
              <a:lumMod val="75000"/>
            </a:schemeClr>
          </a:solidFill>
        </p:grpSpPr>
        <p:sp>
          <p:nvSpPr>
            <p:cNvPr id="4" name="6cípá hvězda 3"/>
            <p:cNvSpPr/>
            <p:nvPr/>
          </p:nvSpPr>
          <p:spPr>
            <a:xfrm>
              <a:off x="323528" y="260648"/>
              <a:ext cx="1512168" cy="1584176"/>
            </a:xfrm>
            <a:prstGeom prst="star6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39552" y="764704"/>
              <a:ext cx="1080120" cy="461665"/>
            </a:xfrm>
            <a:prstGeom prst="rect">
              <a:avLst/>
            </a:prstGeom>
            <a:grpFill/>
            <a:ln>
              <a:solidFill>
                <a:schemeClr val="accent3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 Unicode MS" pitchFamily="34" charset="-128"/>
                  <a:ea typeface="Arial Unicode MS" pitchFamily="34" charset="-128"/>
                  <a:cs typeface="Arial Unicode MS" pitchFamily="34" charset="-128"/>
                </a:rPr>
                <a:t>12x3</a:t>
              </a:r>
              <a:endPara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932040" y="1268760"/>
            <a:ext cx="1512168" cy="1584176"/>
            <a:chOff x="3131840" y="476672"/>
            <a:chExt cx="1512168" cy="1584176"/>
          </a:xfrm>
        </p:grpSpPr>
        <p:sp>
          <p:nvSpPr>
            <p:cNvPr id="6" name="6cípá hvězda 5"/>
            <p:cNvSpPr/>
            <p:nvPr/>
          </p:nvSpPr>
          <p:spPr>
            <a:xfrm>
              <a:off x="3131840" y="476672"/>
              <a:ext cx="1512168" cy="1584176"/>
            </a:xfrm>
            <a:prstGeom prst="star6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347864" y="1052737"/>
              <a:ext cx="108012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Arial Unicode MS" pitchFamily="34" charset="-128"/>
                  <a:ea typeface="Arial Unicode MS" pitchFamily="34" charset="-128"/>
                  <a:cs typeface="Arial Unicode MS" pitchFamily="34" charset="-128"/>
                </a:rPr>
                <a:t>36+59</a:t>
              </a:r>
              <a:endParaRPr lang="cs-CZ" sz="2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555776" y="1340768"/>
            <a:ext cx="1512168" cy="1584176"/>
            <a:chOff x="4932040" y="980728"/>
            <a:chExt cx="1512168" cy="1584176"/>
          </a:xfrm>
        </p:grpSpPr>
        <p:sp>
          <p:nvSpPr>
            <p:cNvPr id="8" name="6cípá hvězda 7"/>
            <p:cNvSpPr/>
            <p:nvPr/>
          </p:nvSpPr>
          <p:spPr>
            <a:xfrm>
              <a:off x="4932040" y="980728"/>
              <a:ext cx="1512168" cy="1584176"/>
            </a:xfrm>
            <a:prstGeom prst="star6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220072" y="1556792"/>
              <a:ext cx="11521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Arial Unicode MS" pitchFamily="34" charset="-128"/>
                  <a:ea typeface="Arial Unicode MS" pitchFamily="34" charset="-128"/>
                  <a:cs typeface="Arial Unicode MS" pitchFamily="34" charset="-128"/>
                </a:rPr>
                <a:t>95:5</a:t>
              </a:r>
              <a:endParaRPr lang="cs-CZ" sz="2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092280" y="1412776"/>
            <a:ext cx="1512168" cy="1584176"/>
            <a:chOff x="7020272" y="548680"/>
            <a:chExt cx="1512168" cy="1584176"/>
          </a:xfrm>
        </p:grpSpPr>
        <p:sp>
          <p:nvSpPr>
            <p:cNvPr id="11" name="6cípá hvězda 10"/>
            <p:cNvSpPr/>
            <p:nvPr/>
          </p:nvSpPr>
          <p:spPr>
            <a:xfrm>
              <a:off x="7020272" y="548680"/>
              <a:ext cx="1512168" cy="1584176"/>
            </a:xfrm>
            <a:prstGeom prst="star6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7308304" y="1196752"/>
              <a:ext cx="11521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Arial Unicode MS" pitchFamily="34" charset="-128"/>
                  <a:ea typeface="Arial Unicode MS" pitchFamily="34" charset="-128"/>
                  <a:cs typeface="Arial Unicode MS" pitchFamily="34" charset="-128"/>
                </a:rPr>
                <a:t>19x20</a:t>
              </a:r>
              <a:endParaRPr lang="cs-CZ" sz="2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95536" y="3068960"/>
            <a:ext cx="1512168" cy="1584176"/>
            <a:chOff x="395536" y="3068960"/>
            <a:chExt cx="1512168" cy="1584176"/>
          </a:xfrm>
        </p:grpSpPr>
        <p:sp>
          <p:nvSpPr>
            <p:cNvPr id="10" name="6cípá hvězda 9"/>
            <p:cNvSpPr/>
            <p:nvPr/>
          </p:nvSpPr>
          <p:spPr>
            <a:xfrm>
              <a:off x="395536" y="3068960"/>
              <a:ext cx="1512168" cy="1584176"/>
            </a:xfrm>
            <a:prstGeom prst="star6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11560" y="3645024"/>
              <a:ext cx="11521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Arial Unicode MS" pitchFamily="34" charset="-128"/>
                  <a:ea typeface="Arial Unicode MS" pitchFamily="34" charset="-128"/>
                  <a:cs typeface="Arial Unicode MS" pitchFamily="34" charset="-128"/>
                </a:rPr>
                <a:t>380:10</a:t>
              </a:r>
              <a:endParaRPr lang="cs-CZ" sz="2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860032" y="2996952"/>
            <a:ext cx="1512168" cy="1584176"/>
            <a:chOff x="2267744" y="2204864"/>
            <a:chExt cx="1512168" cy="1584176"/>
          </a:xfrm>
        </p:grpSpPr>
        <p:sp>
          <p:nvSpPr>
            <p:cNvPr id="5" name="6cípá hvězda 4"/>
            <p:cNvSpPr/>
            <p:nvPr/>
          </p:nvSpPr>
          <p:spPr>
            <a:xfrm>
              <a:off x="2267744" y="2204864"/>
              <a:ext cx="1512168" cy="1584176"/>
            </a:xfrm>
            <a:prstGeom prst="star6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627784" y="2780928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Arial Unicode MS" pitchFamily="34" charset="-128"/>
                  <a:ea typeface="Arial Unicode MS" pitchFamily="34" charset="-128"/>
                  <a:cs typeface="Arial Unicode MS" pitchFamily="34" charset="-128"/>
                </a:rPr>
                <a:t>38x4</a:t>
              </a:r>
              <a:endParaRPr lang="cs-CZ" sz="2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555776" y="4293096"/>
            <a:ext cx="1512168" cy="1584176"/>
            <a:chOff x="7092280" y="2780928"/>
            <a:chExt cx="1512168" cy="1584176"/>
          </a:xfrm>
        </p:grpSpPr>
        <p:sp>
          <p:nvSpPr>
            <p:cNvPr id="14" name="6cípá hvězda 13"/>
            <p:cNvSpPr/>
            <p:nvPr/>
          </p:nvSpPr>
          <p:spPr>
            <a:xfrm>
              <a:off x="7092280" y="2780928"/>
              <a:ext cx="1512168" cy="1584176"/>
            </a:xfrm>
            <a:prstGeom prst="star6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380312" y="3356993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Arial Unicode MS" pitchFamily="34" charset="-128"/>
                  <a:ea typeface="Arial Unicode MS" pitchFamily="34" charset="-128"/>
                  <a:cs typeface="Arial Unicode MS" pitchFamily="34" charset="-128"/>
                </a:rPr>
                <a:t>152:2</a:t>
              </a:r>
              <a:endParaRPr lang="cs-CZ" sz="2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076056" y="4581128"/>
            <a:ext cx="1512168" cy="1584176"/>
            <a:chOff x="3995936" y="5085184"/>
            <a:chExt cx="1512168" cy="1584176"/>
          </a:xfrm>
        </p:grpSpPr>
        <p:sp>
          <p:nvSpPr>
            <p:cNvPr id="7" name="6cípá hvězda 6"/>
            <p:cNvSpPr/>
            <p:nvPr/>
          </p:nvSpPr>
          <p:spPr>
            <a:xfrm>
              <a:off x="3995936" y="5085184"/>
              <a:ext cx="1512168" cy="1584176"/>
            </a:xfrm>
            <a:prstGeom prst="star6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355976" y="5661248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Arial Unicode MS" pitchFamily="34" charset="-128"/>
                  <a:ea typeface="Arial Unicode MS" pitchFamily="34" charset="-128"/>
                  <a:cs typeface="Arial Unicode MS" pitchFamily="34" charset="-128"/>
                </a:rPr>
                <a:t>76:4</a:t>
              </a:r>
              <a:endParaRPr lang="cs-CZ" sz="2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7164288" y="5013176"/>
            <a:ext cx="1512168" cy="1584176"/>
            <a:chOff x="7164288" y="5013176"/>
            <a:chExt cx="1512168" cy="1584176"/>
          </a:xfrm>
        </p:grpSpPr>
        <p:sp>
          <p:nvSpPr>
            <p:cNvPr id="13" name="6cípá hvězda 12"/>
            <p:cNvSpPr/>
            <p:nvPr/>
          </p:nvSpPr>
          <p:spPr>
            <a:xfrm>
              <a:off x="7164288" y="5013176"/>
              <a:ext cx="1512168" cy="1584176"/>
            </a:xfrm>
            <a:prstGeom prst="star6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668344" y="5589240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Arial Unicode MS" pitchFamily="34" charset="-128"/>
                  <a:ea typeface="Arial Unicode MS" pitchFamily="34" charset="-128"/>
                  <a:cs typeface="Arial Unicode MS" pitchFamily="34" charset="-128"/>
                </a:rPr>
                <a:t>19</a:t>
              </a:r>
              <a:endParaRPr lang="cs-CZ" sz="2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endParaRPr>
            </a:p>
          </p:txBody>
        </p:sp>
      </p:grpSp>
    </p:spTree>
  </p:cSld>
  <p:clrMapOvr>
    <a:masterClrMapping/>
  </p:clrMapOvr>
  <p:transition spd="slow">
    <p:dissolv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46</TotalTime>
  <Words>79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Modul</vt:lpstr>
      <vt:lpstr>Prezentace aplikace PowerPoint</vt:lpstr>
      <vt:lpstr>Procvičování početních operací</vt:lpstr>
      <vt:lpstr>Prezentace aplikace PowerPoint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početních operací</dc:title>
  <dc:creator>máma</dc:creator>
  <cp:lastModifiedBy>Reditelna</cp:lastModifiedBy>
  <cp:revision>8</cp:revision>
  <dcterms:created xsi:type="dcterms:W3CDTF">2011-11-21T18:26:40Z</dcterms:created>
  <dcterms:modified xsi:type="dcterms:W3CDTF">2011-12-12T14:31:17Z</dcterms:modified>
</cp:coreProperties>
</file>