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63" r:id="rId5"/>
    <p:sldId id="267" r:id="rId6"/>
    <p:sldId id="281" r:id="rId7"/>
    <p:sldId id="270" r:id="rId8"/>
    <p:sldId id="273" r:id="rId9"/>
    <p:sldId id="264" r:id="rId10"/>
    <p:sldId id="266" r:id="rId11"/>
    <p:sldId id="276" r:id="rId12"/>
    <p:sldId id="271" r:id="rId13"/>
    <p:sldId id="278" r:id="rId14"/>
    <p:sldId id="269" r:id="rId15"/>
    <p:sldId id="268" r:id="rId16"/>
    <p:sldId id="280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Střední Itálie</a:t>
            </a:r>
            <a:br>
              <a:rPr lang="cs-CZ" dirty="0" smtClean="0"/>
            </a:br>
            <a:r>
              <a:rPr lang="cs-CZ" dirty="0" smtClean="0"/>
              <a:t>– Pompeje a Vesuv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24.srpna 79 zničeny po výbuchu sopky Vesuv</a:t>
            </a:r>
          </a:p>
          <a:p>
            <a:r>
              <a:rPr lang="cs-CZ" dirty="0" smtClean="0"/>
              <a:t>Zahynulo více než 10 000 </a:t>
            </a:r>
            <a:r>
              <a:rPr lang="cs-CZ" dirty="0" smtClean="0"/>
              <a:t>obyvatel.</a:t>
            </a:r>
            <a:endParaRPr lang="cs-CZ" dirty="0" smtClean="0"/>
          </a:p>
          <a:p>
            <a:r>
              <a:rPr lang="cs-CZ" dirty="0" smtClean="0"/>
              <a:t>Město bylo zasypáno více než 6 m sopečného popela, který dokonale vše </a:t>
            </a:r>
            <a:r>
              <a:rPr lang="cs-CZ" dirty="0" smtClean="0"/>
              <a:t>zakonzervoval.</a:t>
            </a:r>
            <a:endParaRPr lang="cs-CZ" dirty="0" smtClean="0"/>
          </a:p>
          <a:p>
            <a:r>
              <a:rPr lang="cs-CZ" dirty="0" smtClean="0"/>
              <a:t>Roku 1997 zapsány do seznamu </a:t>
            </a:r>
            <a:r>
              <a:rPr lang="cs-CZ" dirty="0" smtClean="0"/>
              <a:t>UNESCO.</a:t>
            </a:r>
            <a:endParaRPr lang="cs-CZ" dirty="0" smtClean="0"/>
          </a:p>
          <a:p>
            <a:r>
              <a:rPr lang="cs-CZ" dirty="0" smtClean="0"/>
              <a:t>Kromě Pompejí byla stejnou explozí zničena </a:t>
            </a:r>
            <a:br>
              <a:rPr lang="cs-CZ" dirty="0" smtClean="0"/>
            </a:br>
            <a:r>
              <a:rPr lang="cs-CZ" dirty="0" smtClean="0"/>
              <a:t>i města </a:t>
            </a:r>
            <a:r>
              <a:rPr lang="cs-CZ" dirty="0" err="1" smtClean="0"/>
              <a:t>Herculanum</a:t>
            </a:r>
            <a:r>
              <a:rPr lang="cs-CZ" dirty="0" smtClean="0"/>
              <a:t>, </a:t>
            </a:r>
            <a:r>
              <a:rPr lang="cs-CZ" dirty="0" err="1" smtClean="0"/>
              <a:t>Stabie</a:t>
            </a:r>
            <a:r>
              <a:rPr lang="cs-CZ" dirty="0" smtClean="0"/>
              <a:t>, </a:t>
            </a:r>
            <a:r>
              <a:rPr lang="cs-CZ" dirty="0" err="1" smtClean="0"/>
              <a:t>Oplontis</a:t>
            </a:r>
            <a:r>
              <a:rPr lang="cs-CZ" dirty="0" smtClean="0"/>
              <a:t>.</a:t>
            </a:r>
            <a:endParaRPr lang="cs-CZ" dirty="0" smtClean="0"/>
          </a:p>
          <a:p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Pompejích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79208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Pompeje s Vesuvem v pozadí</a:t>
            </a:r>
            <a:endParaRPr lang="cs-CZ" sz="3200" dirty="0"/>
          </a:p>
        </p:txBody>
      </p:sp>
      <p:pic>
        <p:nvPicPr>
          <p:cNvPr id="5" name="Zástupný symbol pro obsah 4" descr="P10709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98072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Spodní část města</a:t>
            </a:r>
            <a:endParaRPr lang="cs-CZ" sz="2800" dirty="0"/>
          </a:p>
        </p:txBody>
      </p:sp>
      <p:pic>
        <p:nvPicPr>
          <p:cNvPr id="5" name="Zástupný symbol pro obsah 4" descr="P10709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881801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V některých lokalitách stále probíhají archeologické práce</a:t>
            </a:r>
            <a:endParaRPr lang="cs-CZ" sz="2400" dirty="0"/>
          </a:p>
        </p:txBody>
      </p:sp>
      <p:pic>
        <p:nvPicPr>
          <p:cNvPr id="4" name="Zástupný symbol pro obsah 3" descr="P107097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773789"/>
            <a:ext cx="7848872" cy="58866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Sopečný popel zakonzervoval i místní obyvatele</a:t>
            </a:r>
            <a:endParaRPr lang="cs-CZ" sz="2400" dirty="0"/>
          </a:p>
        </p:txBody>
      </p:sp>
      <p:pic>
        <p:nvPicPr>
          <p:cNvPr id="5" name="Zástupný symbol pro obsah 4" descr="P10709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0800000">
            <a:off x="671678" y="881801"/>
            <a:ext cx="7716745" cy="57875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Některé části města byly dostavěny</a:t>
            </a:r>
            <a:endParaRPr lang="cs-CZ" sz="3200" dirty="0"/>
          </a:p>
        </p:txBody>
      </p:sp>
      <p:pic>
        <p:nvPicPr>
          <p:cNvPr id="6" name="Zástupný symbol pro obsah 5" descr="P107098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35807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Kužel Vesuvu se tyčí nad Neapolí</a:t>
            </a:r>
            <a:endParaRPr lang="cs-CZ" sz="2800" dirty="0"/>
          </a:p>
        </p:txBody>
      </p:sp>
      <p:pic>
        <p:nvPicPr>
          <p:cNvPr id="8" name="Zástupný symbol pro obsah 7" descr="P10709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881801"/>
            <a:ext cx="7716745" cy="57875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Pohled do kráteru Vesuvu</a:t>
            </a:r>
            <a:endParaRPr lang="cs-CZ" sz="2800" dirty="0"/>
          </a:p>
        </p:txBody>
      </p:sp>
      <p:pic>
        <p:nvPicPr>
          <p:cNvPr id="6" name="Zástupný symbol pro obsah 5" descr="Vesuv - kráter 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57456"/>
            <a:ext cx="8136904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56207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Místy ještě unikají z kráteru plyny</a:t>
            </a:r>
            <a:endParaRPr lang="cs-CZ" sz="2400" dirty="0"/>
          </a:p>
        </p:txBody>
      </p:sp>
      <p:pic>
        <p:nvPicPr>
          <p:cNvPr id="8" name="Zástupný symbol pro obsah 7" descr="Vesuv - kráter 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35807"/>
            <a:ext cx="7452716" cy="55895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Pohled na Neapol z Vesuvu</a:t>
            </a:r>
            <a:endParaRPr lang="cs-CZ" sz="2800" dirty="0"/>
          </a:p>
        </p:txBody>
      </p:sp>
      <p:pic>
        <p:nvPicPr>
          <p:cNvPr id="6" name="Zástupný symbol pro obsah 5" descr="Neapol z Vesuvu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043819"/>
            <a:ext cx="7344816" cy="5508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Neapol je krásná jen z dálky…</a:t>
            </a:r>
            <a:endParaRPr lang="cs-CZ" sz="3200" dirty="0"/>
          </a:p>
        </p:txBody>
      </p:sp>
      <p:pic>
        <p:nvPicPr>
          <p:cNvPr id="5" name="Zástupný symbol pro obsah 4" descr="Neapo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87479" y="980727"/>
            <a:ext cx="7140905" cy="53556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Město </a:t>
            </a:r>
            <a:r>
              <a:rPr lang="cs-CZ" sz="2800" dirty="0" err="1" smtClean="0"/>
              <a:t>Gaeta</a:t>
            </a:r>
            <a:r>
              <a:rPr lang="cs-CZ" sz="2800" dirty="0" smtClean="0"/>
              <a:t> jižně od Pompejí</a:t>
            </a:r>
            <a:endParaRPr lang="cs-CZ" sz="2800" dirty="0"/>
          </a:p>
        </p:txBody>
      </p:sp>
      <p:pic>
        <p:nvPicPr>
          <p:cNvPr id="6" name="Zástupný symbol pro obsah 5" descr="Gaeta - městečk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052736"/>
            <a:ext cx="7296811" cy="54726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Hrad </a:t>
            </a:r>
            <a:r>
              <a:rPr lang="cs-CZ" sz="2800" dirty="0" err="1" smtClean="0"/>
              <a:t>Gaeta</a:t>
            </a:r>
            <a:r>
              <a:rPr lang="cs-CZ" sz="2800" dirty="0" smtClean="0"/>
              <a:t> hlídal přístav</a:t>
            </a:r>
            <a:endParaRPr lang="cs-CZ" sz="2800" dirty="0"/>
          </a:p>
        </p:txBody>
      </p:sp>
      <p:pic>
        <p:nvPicPr>
          <p:cNvPr id="6" name="Zástupný symbol pro obsah 5" descr="Gaeta - hra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98730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75632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Pláže jižně od Neapole</a:t>
            </a:r>
            <a:endParaRPr lang="cs-CZ" sz="3600" dirty="0"/>
          </a:p>
        </p:txBody>
      </p:sp>
      <p:pic>
        <p:nvPicPr>
          <p:cNvPr id="6" name="Zástupný symbol pro obsah 5" descr="Masiv nad tunele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836712"/>
            <a:ext cx="7776864" cy="583264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Západ slunce nad Středozemním mořem</a:t>
            </a:r>
            <a:endParaRPr lang="cs-CZ" sz="2800" dirty="0"/>
          </a:p>
        </p:txBody>
      </p:sp>
      <p:pic>
        <p:nvPicPr>
          <p:cNvPr id="8" name="Zástupný symbol pro obsah 7" descr="P81603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26722"/>
            <a:ext cx="784887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354</TotalTime>
  <Words>134</Words>
  <Application>Microsoft Office PowerPoint</Application>
  <PresentationFormat>Předvádění na obrazovce (4:3)</PresentationFormat>
  <Paragraphs>25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Střední Itálie – Pompeje a Vesuv</vt:lpstr>
      <vt:lpstr>Pár faktů o Pompejích</vt:lpstr>
      <vt:lpstr>Pompeje s Vesuvem v pozadí</vt:lpstr>
      <vt:lpstr>Spodní část města</vt:lpstr>
      <vt:lpstr>V některých lokalitách stále probíhají archeologické práce</vt:lpstr>
      <vt:lpstr>Sopečný popel zakonzervoval i místní obyvatele</vt:lpstr>
      <vt:lpstr>Některé části města byly dostavěny</vt:lpstr>
      <vt:lpstr>Kužel Vesuvu se tyčí nad Neapolí</vt:lpstr>
      <vt:lpstr>Pohled do kráteru Vesuvu</vt:lpstr>
      <vt:lpstr>Místy ještě unikají z kráteru plyny</vt:lpstr>
      <vt:lpstr>Pohled na Neapol z Vesuvu</vt:lpstr>
      <vt:lpstr>Neapol je krásná jen z dálky…</vt:lpstr>
      <vt:lpstr>Město Gaeta jižně od Pompejí</vt:lpstr>
      <vt:lpstr>Hrad Gaeta hlídal přístav</vt:lpstr>
      <vt:lpstr>Pláže jižně od Neapole</vt:lpstr>
      <vt:lpstr>Západ slunce nad Středozemním mořem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expert</cp:lastModifiedBy>
  <cp:revision>41</cp:revision>
  <dcterms:created xsi:type="dcterms:W3CDTF">2011-03-27T17:17:06Z</dcterms:created>
  <dcterms:modified xsi:type="dcterms:W3CDTF">2012-03-15T10:52:43Z</dcterms:modified>
</cp:coreProperties>
</file>