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6" r:id="rId5"/>
    <p:sldId id="260" r:id="rId6"/>
    <p:sldId id="261" r:id="rId7"/>
    <p:sldId id="262" r:id="rId8"/>
    <p:sldId id="263" r:id="rId9"/>
    <p:sldId id="25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801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683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393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904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009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852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459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95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936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925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565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9282E-AD0B-4DE1-BCE0-380E1066C662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A6231-B0DC-42D4-B79F-942161BF94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09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autilus.jpg" TargetMode="External"/><Relationship Id="rId2" Type="http://schemas.openxmlformats.org/officeDocument/2006/relationships/hyperlink" Target="http://cs.wikipedia.org/wiki/Soubor:Octopus_vulgaris_2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Sepia_officinalis_(aquarium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7940894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VY_32_INOVACE_02_03C_Hlavonožci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618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332281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hlavonožců.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anatomii </a:t>
            </a:r>
            <a:r>
              <a:rPr lang="cs-CZ" dirty="0" smtClean="0"/>
              <a:t>hlavonožců, </a:t>
            </a:r>
            <a:r>
              <a:rPr lang="cs-CZ" dirty="0" smtClean="0"/>
              <a:t>dokáže popsat jejich životní prostředí,</a:t>
            </a:r>
          </a:p>
          <a:p>
            <a:r>
              <a:rPr lang="cs-CZ" dirty="0" smtClean="0"/>
              <a:t>charakterizuje jednotlivé tělní soustavy. Bude znát základní zástupce </a:t>
            </a:r>
            <a:r>
              <a:rPr lang="cs-CZ" dirty="0" smtClean="0"/>
              <a:t>hlavonožců </a:t>
            </a:r>
            <a:r>
              <a:rPr lang="cs-CZ" dirty="0" smtClean="0"/>
              <a:t>a jejich</a:t>
            </a:r>
          </a:p>
          <a:p>
            <a:r>
              <a:rPr lang="cs-CZ" dirty="0" smtClean="0"/>
              <a:t>význam pro člověka.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12.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14.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313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Hlavonožci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43422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027207"/>
            <a:ext cx="8424936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nejvyvinutější měkkýši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dokonalý pohyb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tělo výrazně rozlišeno (hlava s chapadly – trup)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tělo většinou bez schránky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zobákovité čelisti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velmi dokonalý zrak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pohyb: plavání, lezení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88640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21641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pic>
        <p:nvPicPr>
          <p:cNvPr id="1026" name="Picture 2" descr="Soubor:Octopus vulgaris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6843212" cy="4995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3" y="597627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5252999"/>
            <a:ext cx="3660939" cy="144655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chobotnice pobřežní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Středozemní moře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Atlantik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8923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Nautil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88640"/>
            <a:ext cx="6480720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36295" y="638781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69524" y="404664"/>
            <a:ext cx="3142014" cy="1015663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loděnka hlubinná</a:t>
            </a:r>
          </a:p>
          <a:p>
            <a:r>
              <a:rPr lang="cs-CZ" sz="2800" dirty="0" smtClean="0"/>
              <a:t>- </a:t>
            </a:r>
            <a:r>
              <a:rPr lang="cs-CZ" sz="2800" dirty="0"/>
              <a:t>ž</a:t>
            </a:r>
            <a:r>
              <a:rPr lang="cs-CZ" sz="2800" dirty="0" smtClean="0"/>
              <a:t>ivoucí fosilie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9631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Sepia officinalis (aquarium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26" y="123337"/>
            <a:ext cx="7959945" cy="5969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1" y="610607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89888" y="5370021"/>
            <a:ext cx="3394712" cy="144655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sépie obecná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sépiová kost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Inkoustové barvivo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2630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File:Mike Sweeney and Clyde F. E. Roper Examining Giant Squid Specimen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0" name="Picture 4" descr="File:Mike Sweeney and Clyde F. E. Roper Examining Giant Squid Specim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338"/>
            <a:ext cx="5112568" cy="655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7071" y="641022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84600" y="332656"/>
            <a:ext cx="3378041" cy="187743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krakatice obrovská</a:t>
            </a:r>
          </a:p>
          <a:p>
            <a:pPr marL="457200" indent="-457200">
              <a:buFontTx/>
              <a:buChar char="-"/>
            </a:pPr>
            <a:r>
              <a:rPr lang="cs-CZ" sz="2800" dirty="0" err="1" smtClean="0"/>
              <a:t>nej</a:t>
            </a:r>
            <a:r>
              <a:rPr lang="cs-CZ" sz="2800" dirty="0" smtClean="0"/>
              <a:t> délka cca 18 m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růměr oka 30 cm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aktivní predátor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388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496944" cy="526297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Porovnej hlavonožce s ostatními měkkýši z hlediska vývoje.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Popiš stavbu těla hlavonožců.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Mají hlavonožci tělo kryté schránkou?</a:t>
            </a:r>
          </a:p>
          <a:p>
            <a:pPr marL="800100" lvl="1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Který smysl je nejdokonaleji vyvinut?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 se hlavonožci mohou pohybovat?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znáš zástupce hlavonožců?</a:t>
            </a:r>
          </a:p>
        </p:txBody>
      </p:sp>
    </p:spTree>
    <p:extLst>
      <p:ext uri="{BB962C8B-B14F-4D97-AF65-F5344CB8AC3E}">
        <p14:creationId xmlns:p14="http://schemas.microsoft.com/office/powerpoint/2010/main" val="1100465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1052736"/>
            <a:ext cx="927529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KOK, Albert.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12.2.2013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cs.wikipedia.org/wiki/Soubor:Octopus_vulgaris_2.jpg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12.2.2013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cs.wikipedia.org/wiki/Soubor:Nautilus.jpg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HILLEWAERT, Hans.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12.2.2013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http://cs.wikipedia.org/wiki/Soubor:Sepia_officinalis_(aquarium).</a:t>
            </a:r>
            <a:r>
              <a:rPr lang="cs-CZ" sz="1050" dirty="0" smtClean="0">
                <a:hlinkClick r:id="rId4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4:  </a:t>
            </a:r>
            <a:r>
              <a:rPr lang="en-US" sz="800" dirty="0"/>
              <a:t>CLARK, Chip. </a:t>
            </a:r>
            <a:r>
              <a:rPr lang="en-US" sz="800" i="1" dirty="0"/>
              <a:t>Wikipedia.org</a:t>
            </a:r>
            <a:r>
              <a:rPr lang="en-US" sz="800" dirty="0"/>
              <a:t> [online]. [cit. </a:t>
            </a:r>
            <a:r>
              <a:rPr lang="cs-CZ" sz="800" dirty="0"/>
              <a:t>12.2</a:t>
            </a:r>
            <a:r>
              <a:rPr lang="en-US" sz="800" dirty="0" smtClean="0"/>
              <a:t>.2013</a:t>
            </a:r>
            <a:r>
              <a:rPr lang="en-US" sz="800" dirty="0"/>
              <a:t>]. </a:t>
            </a:r>
            <a:r>
              <a:rPr lang="en-US" sz="800" dirty="0" err="1"/>
              <a:t>Dostupný</a:t>
            </a:r>
            <a:r>
              <a:rPr lang="en-US" sz="800" dirty="0"/>
              <a:t> </a:t>
            </a:r>
            <a:r>
              <a:rPr lang="en-US" sz="800" dirty="0" err="1"/>
              <a:t>na</a:t>
            </a:r>
            <a:r>
              <a:rPr lang="en-US" sz="800" dirty="0"/>
              <a:t> WWW: http://commons.wikimedia.org/wiki/File:Mike_Sweeney_and_Clyde_F._E._Roper_Examining_Giant_Squid_Specimen.jpg?uselang=cs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664303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41830</TotalTime>
  <Words>216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8</cp:revision>
  <dcterms:created xsi:type="dcterms:W3CDTF">2013-05-29T10:30:55Z</dcterms:created>
  <dcterms:modified xsi:type="dcterms:W3CDTF">2013-02-12T13:24:37Z</dcterms:modified>
</cp:coreProperties>
</file>