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5690FD-18F8-47F6-923D-1983447683F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C8C8E9E-AE93-407A-92BB-09E68D5065A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vana.friva.net/clanky/rservice.php?akce=tisk&amp;cisloclanku=2005070804" TargetMode="External"/><Relationship Id="rId2" Type="http://schemas.openxmlformats.org/officeDocument/2006/relationships/hyperlink" Target="http://www.zahradnictvifous.cz/zahradnictvi-fous.php?s=hnojiva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lidovky.cz/pesticidy-mohou-zvysovat-riziko-vzniku-parkinsonovy-nemoci-pul-/ln_veda.asp?c=A100216_200340_ln_veda_hev" TargetMode="External"/><Relationship Id="rId4" Type="http://schemas.openxmlformats.org/officeDocument/2006/relationships/hyperlink" Target="http://rozhledyav.blogspot.com/2010/12/pesticidy-pomahaji-i-skodi-ale-jso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429000"/>
            <a:ext cx="8229600" cy="1013295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VY_32_INOVACE_05_19_Chemie na polích a zahradách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4495" y="1340768"/>
            <a:ext cx="5105400" cy="121920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Šablona 32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3158" y="5130000"/>
            <a:ext cx="9300706" cy="17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3282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79376"/>
          </a:xfrm>
        </p:spPr>
        <p:txBody>
          <a:bodyPr/>
          <a:lstStyle/>
          <a:p>
            <a:pPr algn="ctr"/>
            <a:r>
              <a:rPr lang="cs-CZ" dirty="0" smtClean="0"/>
              <a:t>Chemie na poli a zahradě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Anotace: Prezentace může sloužit jako výkladové učivo</a:t>
            </a:r>
          </a:p>
          <a:p>
            <a:r>
              <a:rPr lang="cs-CZ" dirty="0"/>
              <a:t>Autor: 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dirty="0"/>
              <a:t>Předmět: Chemie</a:t>
            </a:r>
          </a:p>
          <a:p>
            <a:r>
              <a:rPr lang="cs-CZ" dirty="0"/>
              <a:t>Očekávaný výstup: </a:t>
            </a:r>
            <a:r>
              <a:rPr lang="cs-CZ" dirty="0" smtClean="0"/>
              <a:t>propojení teoretické a praktické části chemie</a:t>
            </a:r>
          </a:p>
          <a:p>
            <a:r>
              <a:rPr lang="cs-CZ" dirty="0"/>
              <a:t>S</a:t>
            </a:r>
            <a:r>
              <a:rPr lang="cs-CZ" dirty="0" smtClean="0"/>
              <a:t>peciální </a:t>
            </a:r>
            <a:r>
              <a:rPr lang="cs-CZ" dirty="0"/>
              <a:t>vzdělávací potřeby: dataprojektor, interaktivní tabule</a:t>
            </a:r>
          </a:p>
          <a:p>
            <a:r>
              <a:rPr lang="cs-CZ" dirty="0"/>
              <a:t>Klíčová slova: ropa, černé zlato</a:t>
            </a:r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vzdělávání: základní vzdělávání – druhý stupeň</a:t>
            </a:r>
          </a:p>
          <a:p>
            <a:r>
              <a:rPr lang="cs-CZ" dirty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5904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Chemie na poli a zahradě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370" y="3717032"/>
            <a:ext cx="3936000" cy="29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198" y="188640"/>
            <a:ext cx="3949172" cy="26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19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Rostliny potřebují ke svému růstu a vývoji řadu </a:t>
            </a:r>
            <a:r>
              <a:rPr lang="cs-CZ" dirty="0" smtClean="0"/>
              <a:t>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3"/>
            <a:ext cx="8229600" cy="336949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NEZBYTNÉ –  C, N, P, K, Ca, Mg, S,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Fe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STOPOVÉ – B,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Zn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Co,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Mn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Mo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Nezbytné živiny pro růst obsahují průmyslová hnojiva.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121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Průmyslová hnojiva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924944"/>
            <a:ext cx="8867328" cy="3513509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Jednosložková</a:t>
            </a:r>
          </a:p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Vícesložková (kombinovaná)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877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756" y="260648"/>
            <a:ext cx="8229600" cy="951384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Jednosložková hnojiva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38936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Dusíkatá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dusičnan amonný NH4NO3 – nazývaný ledek amonný</a:t>
            </a:r>
          </a:p>
          <a:p>
            <a:pPr algn="ctr"/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879010"/>
            <a:ext cx="5241689" cy="36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9264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229600" cy="41148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Močovina CO(NH2)2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58769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3205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17765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Fosforečná</a:t>
            </a: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Obsahují soli kyseliny fosforečné rozpustné ve vodě (superfosfát a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amofos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algn="ctr"/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6058101" cy="45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84848"/>
            <a:ext cx="2123385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99408" y="2564904"/>
            <a:ext cx="16802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amofos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060848"/>
            <a:ext cx="27687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superfosfát</a:t>
            </a:r>
            <a:endParaRPr lang="cs-CZ" sz="36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4184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73749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Draselná</a:t>
            </a: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Obsahují nejčastěji chlorid draselný KCI a síran draselný K2SO4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66000"/>
            <a:ext cx="5808420" cy="43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84984"/>
            <a:ext cx="2839538" cy="27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54474" y="2674947"/>
            <a:ext cx="309892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Síran draselný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4383" y="1861448"/>
            <a:ext cx="35205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Chlorid draselný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502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Vícesložková hnojiva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skládají z rozpustných solí, které obsahují prvky nezbytné pro růst rostlin.</a:t>
            </a: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Mezi univerzální vícesložková hnojiva patří NPK,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Lovofert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Cererit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488684"/>
            <a:ext cx="4464000" cy="33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1493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868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Pesticidy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Látky určené k hubení škůdců a dalších nežádoucích organizmů.</a:t>
            </a:r>
          </a:p>
          <a:p>
            <a:pPr marL="0" indent="0"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INSEKTICIDY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Biolit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Raid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Off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Rebel,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Catch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…..ochrana před hmyzem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HERBICIDY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k hubení plevelů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FUNGICIDY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k hubení hub a parazitických plísní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RODENTICIDY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určené k hubení myší a potkanů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2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44824"/>
            <a:ext cx="5184000" cy="38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1717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014" y="4230000"/>
            <a:ext cx="2628000" cy="26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80" y="4399324"/>
            <a:ext cx="190500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0648"/>
            <a:ext cx="2088000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353" y="0"/>
            <a:ext cx="2856647" cy="28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605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700808"/>
            <a:ext cx="711053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2"/>
              </a:rPr>
              <a:t>http://www.zahradnictvifous.cz/zahradnictvi-fous.php?s=hnojiva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http://ivana.friva.net/clanky/rservice.php?akce=tisk&amp;cisloclanku=2005070804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http://rozhledyav.blogspot.com/2010/12/pesticidy-pomahaji-i-skodi-ale-jsou.html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http://www.lidovky.cz/pesticidy-mohou-zvysovat-riziko-vzniku-parkinsonovy-nemoci-pul-/ln_veda.asp?c=A100216_200340_ln_veda_hev</a:t>
            </a:r>
            <a:endParaRPr lang="cs-CZ" sz="2400" dirty="0" smtClean="0"/>
          </a:p>
          <a:p>
            <a:r>
              <a:rPr lang="cs-CZ" sz="2400" dirty="0"/>
              <a:t>http://www.azpapir.cz/biolit-400ml-na-letajici-hmyz-ean987-00000100-skup987.php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4076" y="332656"/>
            <a:ext cx="8229600" cy="926976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Zdroje: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487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80</TotalTime>
  <Words>272</Words>
  <Application>Microsoft Office PowerPoint</Application>
  <PresentationFormat>Předvádění na obrazovce (4:3)</PresentationFormat>
  <Paragraphs>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Deluxe</vt:lpstr>
      <vt:lpstr>VY_32_INOVACE_05_19_Chemie na polích a zahradách</vt:lpstr>
      <vt:lpstr>Chemie na poli a zahradě</vt:lpstr>
      <vt:lpstr>Chemie na poli a zahradě</vt:lpstr>
      <vt:lpstr>Rostliny potřebují ke svému růstu a vývoji řadu prvků</vt:lpstr>
      <vt:lpstr>Průmyslová hnojiva</vt:lpstr>
      <vt:lpstr>Jednosložková hnojiva</vt:lpstr>
      <vt:lpstr>Prezentace aplikace PowerPoint</vt:lpstr>
      <vt:lpstr>Prezentace aplikace PowerPoint</vt:lpstr>
      <vt:lpstr>Prezentace aplikace PowerPoint</vt:lpstr>
      <vt:lpstr>Vícesložková hnojiva</vt:lpstr>
      <vt:lpstr>Pesticidy</vt:lpstr>
      <vt:lpstr>Prezentace aplikace PowerPoint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VY_32_INOVACE_05_19_Chemie na polích a zahradách</dc:title>
  <dc:creator>Admin</dc:creator>
  <cp:lastModifiedBy>Admin</cp:lastModifiedBy>
  <cp:revision>40</cp:revision>
  <dcterms:created xsi:type="dcterms:W3CDTF">2011-09-25T14:26:40Z</dcterms:created>
  <dcterms:modified xsi:type="dcterms:W3CDTF">2011-11-07T17:10:15Z</dcterms:modified>
</cp:coreProperties>
</file>