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6" r:id="rId5"/>
    <p:sldId id="259" r:id="rId6"/>
    <p:sldId id="261" r:id="rId7"/>
    <p:sldId id="262" r:id="rId8"/>
    <p:sldId id="263" r:id="rId9"/>
    <p:sldId id="264" r:id="rId10"/>
    <p:sldId id="265" r:id="rId11"/>
    <p:sldId id="260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980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197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788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748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054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947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736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562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438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455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489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684DF-D04E-48C3-9F6C-DA7C0B5F3605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38D003-26C4-4DDA-AE99-6184EF7FE2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594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raneus_diadematus_web_1.jpg" TargetMode="External"/><Relationship Id="rId2" Type="http://schemas.openxmlformats.org/officeDocument/2006/relationships/hyperlink" Target="http://en.wikipedia.org/wiki/File:Salticidae_sp._AF_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Argyroneta_aquatica_Paar.jpg" TargetMode="External"/><Relationship Id="rId5" Type="http://schemas.openxmlformats.org/officeDocument/2006/relationships/hyperlink" Target="http://cs.wikipedia.org/wiki/Soubor:Misumena.vatia.beute.wespe.1771.jpg" TargetMode="External"/><Relationship Id="rId4" Type="http://schemas.openxmlformats.org/officeDocument/2006/relationships/hyperlink" Target="http://cs.wikipedia.org/wiki/Soubor:Araneus_diadematus_(Gartenkreuzspinne_mit_Wespe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6007097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VY_32_INOVACE_05_03C_Členovci - pavouci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300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86482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pavouků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pavouky, </a:t>
            </a:r>
            <a:r>
              <a:rPr lang="cs-CZ" dirty="0" smtClean="0"/>
              <a:t>dokáže popsat jejich </a:t>
            </a:r>
            <a:r>
              <a:rPr lang="cs-CZ" dirty="0" smtClean="0"/>
              <a:t>anatomii a způsob obživy.</a:t>
            </a:r>
          </a:p>
          <a:p>
            <a:r>
              <a:rPr lang="cs-CZ" dirty="0" smtClean="0"/>
              <a:t>Bude </a:t>
            </a:r>
            <a:r>
              <a:rPr lang="cs-CZ" dirty="0" smtClean="0"/>
              <a:t>znát základní zástupce </a:t>
            </a:r>
            <a:r>
              <a:rPr lang="cs-CZ" dirty="0" smtClean="0"/>
              <a:t>pavouků.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18. </a:t>
            </a:r>
            <a:r>
              <a:rPr lang="cs-CZ" dirty="0"/>
              <a:t>3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19.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914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Členovci</a:t>
            </a:r>
            <a:endParaRPr lang="cs-CZ" sz="8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01775" y="4365104"/>
            <a:ext cx="2810385" cy="11079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Pavouci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43880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955199"/>
            <a:ext cx="8424936" cy="569386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cca 20 000 druhů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stavba těla: hlavohruď, zadeček, 4 páry končetin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na hlavohrudi je pár </a:t>
            </a:r>
            <a:r>
              <a:rPr lang="cs-CZ" sz="2800" dirty="0" err="1" smtClean="0"/>
              <a:t>klepítek</a:t>
            </a:r>
            <a:r>
              <a:rPr lang="cs-CZ" sz="2800" dirty="0" smtClean="0"/>
              <a:t> s jedovými žlázami,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makadla, 8 oček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na zadečku: snovací bradavky (tvorba sítě)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tkaní sítě je </a:t>
            </a:r>
            <a:r>
              <a:rPr lang="cs-CZ" sz="2800" b="1" dirty="0" smtClean="0"/>
              <a:t>instinktivní</a:t>
            </a:r>
            <a:r>
              <a:rPr lang="cs-CZ" sz="2800" dirty="0" smtClean="0"/>
              <a:t> činnost</a:t>
            </a: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predátoři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TS: mimotělní trávení 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DS: plicní vaky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92420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pic>
        <p:nvPicPr>
          <p:cNvPr id="1026" name="Picture 2" descr="File:Salticidae sp. AF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16" y="1196752"/>
            <a:ext cx="7620000" cy="517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61115" y="637219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470575"/>
            <a:ext cx="5404941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Detailní pohled na oči pavouka.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83519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Araneus diadematus web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83" y="404664"/>
            <a:ext cx="8646362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6674" y="616530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6026804"/>
            <a:ext cx="5153206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Kruhová síť křižáka obecného.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1904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Araneus diadematus (Gartenkreuzspinne mit Wespe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6632"/>
            <a:ext cx="6624736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5017" y="636703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244329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křižák obecný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92229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Misumena.vatia.beute.wespe.177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4" y="260648"/>
            <a:ext cx="9049281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556" y="616530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3333798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běžník kopretinový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6892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Argyroneta aquatica Pa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928992" cy="669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556" y="6505599"/>
            <a:ext cx="618631" cy="307777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3023200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vodouch</a:t>
            </a:r>
            <a:r>
              <a:rPr lang="cs-CZ" sz="3200" dirty="0" smtClean="0"/>
              <a:t> stříbřitý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59668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Tarantula IMG 9229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2583"/>
            <a:ext cx="6768752" cy="658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1001" y="643359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152900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sklípkan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4109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496944" cy="569386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Popiš stavbu těla pavouků.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orgány nalezneme na hlavohrudi pavouků?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K čemu slouží snovací bradavky a kde se nacházejí?</a:t>
            </a:r>
          </a:p>
          <a:p>
            <a:pPr marL="800100" lvl="1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Vysvětli, co je to „mimotělní trávení“.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Čím se pavouci živí?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Vysvětli, co je to „instinkt“.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Jmenuj zástupce pavouků.</a:t>
            </a:r>
          </a:p>
        </p:txBody>
      </p:sp>
    </p:spTree>
    <p:extLst>
      <p:ext uri="{BB962C8B-B14F-4D97-AF65-F5344CB8AC3E}">
        <p14:creationId xmlns:p14="http://schemas.microsoft.com/office/powerpoint/2010/main" val="2201891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9110186" cy="10618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18.3.2013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http://en.wikipedia.org/wiki/File:Salticidae_sp._</a:t>
            </a:r>
            <a:r>
              <a:rPr lang="cs-CZ" sz="1050" dirty="0" smtClean="0">
                <a:hlinkClick r:id="rId2"/>
              </a:rPr>
              <a:t>AF_2.jpg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18.3.2013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cs.wikipedia.org/wiki/Soubor:Araneus_diadematus_web_1.jpg</a:t>
            </a:r>
            <a:endParaRPr lang="cs-CZ" sz="1050" dirty="0" smtClean="0"/>
          </a:p>
          <a:p>
            <a:r>
              <a:rPr lang="cs-CZ" sz="1050" dirty="0" smtClean="0"/>
              <a:t>Obr. 3:</a:t>
            </a:r>
            <a:r>
              <a:rPr lang="cs-CZ" sz="900" dirty="0" smtClean="0"/>
              <a:t> </a:t>
            </a:r>
            <a:r>
              <a:rPr lang="cs-CZ" sz="900" dirty="0"/>
              <a:t>HOWALDT, </a:t>
            </a:r>
            <a:r>
              <a:rPr lang="cs-CZ" sz="900" dirty="0" err="1"/>
              <a:t>Jürgen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18.3.2013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4"/>
              </a:rPr>
              <a:t>http://cs.wikipedia.org/wiki/Soubor:Araneus_diadematus_(Gartenkreuzspinne_mit_Wespe).</a:t>
            </a:r>
            <a:r>
              <a:rPr lang="cs-CZ" sz="900" dirty="0" smtClean="0">
                <a:hlinkClick r:id="rId4"/>
              </a:rPr>
              <a:t>jpg</a:t>
            </a:r>
            <a:endParaRPr lang="cs-CZ" sz="900" dirty="0" smtClean="0"/>
          </a:p>
          <a:p>
            <a:r>
              <a:rPr lang="cs-CZ" sz="1050" dirty="0" smtClean="0"/>
              <a:t>Obr. 4: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18.3.2013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cs.wikipedia.org/wiki/Soubor:Misumena.vatia.beute.wespe.1771.jpg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BAUPI, Norbert </a:t>
            </a:r>
            <a:r>
              <a:rPr lang="cs-CZ" sz="1050" dirty="0" err="1"/>
              <a:t>Schuller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18.3.2013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cs.wikipedia.org/wiki/Soubor:Argyroneta_aquatica_Paar.jpg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18.3.2013</a:t>
            </a:r>
            <a:r>
              <a:rPr lang="cs-CZ" sz="1050" dirty="0"/>
              <a:t>]. Dostupný na WWW: http://cs.wikipedia.org/wiki/Soubor:Tarantula_IMG_9229g.JPG</a:t>
            </a:r>
          </a:p>
        </p:txBody>
      </p:sp>
    </p:spTree>
    <p:extLst>
      <p:ext uri="{BB962C8B-B14F-4D97-AF65-F5344CB8AC3E}">
        <p14:creationId xmlns:p14="http://schemas.microsoft.com/office/powerpoint/2010/main" val="15730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10386</TotalTime>
  <Words>238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10</cp:revision>
  <dcterms:created xsi:type="dcterms:W3CDTF">2013-05-29T11:06:34Z</dcterms:created>
  <dcterms:modified xsi:type="dcterms:W3CDTF">2013-03-18T13:35:09Z</dcterms:modified>
</cp:coreProperties>
</file>