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7" r:id="rId4"/>
    <p:sldId id="256" r:id="rId5"/>
    <p:sldId id="258" r:id="rId6"/>
    <p:sldId id="262" r:id="rId7"/>
    <p:sldId id="261" r:id="rId8"/>
    <p:sldId id="259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62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45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5341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390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87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099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24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264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118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1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969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8F241-5E9B-4347-8708-29BD29FC5502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707EF-412E-44BE-8600-76E8A729D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6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sian_forest_scorpion_in_Khao_Yai_National_Park.JPG" TargetMode="External"/><Relationship Id="rId2" Type="http://schemas.openxmlformats.org/officeDocument/2006/relationships/hyperlink" Target="http://cs.wikipedia.org/wiki/Soubor:Deathstalker_ST_07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689584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VY_32_INOVACE_06_03C_Pavoukovci - štíři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Bezobratlí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624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606313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</a:t>
            </a:r>
            <a:r>
              <a:rPr lang="cs-CZ" dirty="0" smtClean="0"/>
              <a:t>štírů.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</a:t>
            </a:r>
            <a:r>
              <a:rPr lang="cs-CZ" dirty="0" smtClean="0"/>
              <a:t>štíry, </a:t>
            </a:r>
            <a:r>
              <a:rPr lang="cs-CZ" dirty="0" smtClean="0"/>
              <a:t>dokáže popsat jejich anatomii a způsob obživy.</a:t>
            </a:r>
          </a:p>
          <a:p>
            <a:r>
              <a:rPr lang="cs-CZ" dirty="0" smtClean="0"/>
              <a:t>Bude znát základní zástupce </a:t>
            </a:r>
            <a:r>
              <a:rPr lang="cs-CZ" dirty="0" smtClean="0"/>
              <a:t>štírů a jejich potencionální nebezpečí pro člověka.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18. </a:t>
            </a:r>
            <a:r>
              <a:rPr lang="cs-CZ" dirty="0"/>
              <a:t>3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21</a:t>
            </a:r>
            <a:r>
              <a:rPr lang="cs-CZ" dirty="0" smtClean="0"/>
              <a:t>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720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Pavoukovci</a:t>
            </a:r>
            <a:endParaRPr lang="cs-CZ" sz="8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779912" y="4409236"/>
            <a:ext cx="1540806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600" dirty="0" smtClean="0"/>
              <a:t>Štíři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496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955199"/>
            <a:ext cx="8424936" cy="569386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velká, klepetovitá makadla</a:t>
            </a:r>
          </a:p>
          <a:p>
            <a:pPr marL="457200" indent="-457200">
              <a:buFontTx/>
              <a:buChar char="-"/>
            </a:pPr>
            <a:endParaRPr lang="cs-CZ" sz="2800" b="1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prodloužený zadeček s jedovým trnem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na Zemi od prvohor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funkce klepet: lov, námluvy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lov po setmění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jed kořist paralyzuje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většina druhů není pro člověka nebezpečná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7504" y="116632"/>
            <a:ext cx="328705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Charakteristika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7915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190603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Zástupci</a:t>
            </a:r>
            <a:endParaRPr lang="cs-CZ" sz="4000" dirty="0"/>
          </a:p>
        </p:txBody>
      </p:sp>
      <p:pic>
        <p:nvPicPr>
          <p:cNvPr id="1026" name="Picture 2" descr="Soubor:Deathstalker ST 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128792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38132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321112"/>
            <a:ext cx="4879734" cy="523220"/>
          </a:xfrm>
          <a:prstGeom prst="rect">
            <a:avLst/>
          </a:prstGeom>
          <a:solidFill>
            <a:srgbClr val="00B0F0"/>
          </a:solidFill>
          <a:ln w="571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štír </a:t>
            </a:r>
            <a:r>
              <a:rPr lang="cs-CZ" sz="2800" dirty="0" err="1" smtClean="0"/>
              <a:t>smrtonoš</a:t>
            </a:r>
            <a:r>
              <a:rPr lang="cs-CZ" sz="2800" dirty="0" smtClean="0"/>
              <a:t> –nebezpečný druh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5501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Androctonus australis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71800" y="321112"/>
            <a:ext cx="4994381" cy="523220"/>
          </a:xfrm>
          <a:prstGeom prst="rect">
            <a:avLst/>
          </a:prstGeom>
          <a:solidFill>
            <a:srgbClr val="00B0F0"/>
          </a:solidFill>
          <a:ln w="571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štír </a:t>
            </a:r>
            <a:r>
              <a:rPr lang="cs-CZ" sz="2800" dirty="0" err="1" smtClean="0"/>
              <a:t>tlustorepý</a:t>
            </a:r>
            <a:r>
              <a:rPr lang="cs-CZ" sz="2800" dirty="0" smtClean="0"/>
              <a:t> –nebezpečný druh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41749" y="632356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9582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Asian forest scorpion in Khao Yai National P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6631"/>
            <a:ext cx="4464496" cy="666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14629" y="647776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48264" y="302559"/>
            <a:ext cx="1548757" cy="646331"/>
          </a:xfrm>
          <a:prstGeom prst="rect">
            <a:avLst/>
          </a:prstGeom>
          <a:solidFill>
            <a:srgbClr val="00B0F0"/>
          </a:solidFill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veleštír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5314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047502"/>
            <a:ext cx="8496944" cy="569386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Popiš stavbu těla štírů.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Kdy se štíři na Zemi objevili?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Jaká je funkce klepet?</a:t>
            </a:r>
          </a:p>
          <a:p>
            <a:pPr marL="800100" lvl="1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 jed štíra na kořist působí?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V jakou denní dobu štíři loví?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Jsou všechny druhy štírů pro člověka nebezpečné?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Jmenuj zástupce štírů.</a:t>
            </a:r>
          </a:p>
        </p:txBody>
      </p:sp>
    </p:spTree>
    <p:extLst>
      <p:ext uri="{BB962C8B-B14F-4D97-AF65-F5344CB8AC3E}">
        <p14:creationId xmlns:p14="http://schemas.microsoft.com/office/powerpoint/2010/main" val="384344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3421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Zdroje obrázků: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80728"/>
            <a:ext cx="86966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18.3.2013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cs.wikipedia.org/wiki/Soubor:Deathstalker_ST_07.JPG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18.3.2013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cs.wikipedia.org/wiki/Soubor:Asian_forest_scorpion_in_Khao_Yai_National_Park.JPG</a:t>
            </a:r>
            <a:endParaRPr lang="cs-CZ" sz="900" dirty="0" smtClean="0"/>
          </a:p>
          <a:p>
            <a:r>
              <a:rPr lang="cs-CZ" sz="900" dirty="0" smtClean="0"/>
              <a:t>Obr. 3: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/>
              <a:t>18.3.2013</a:t>
            </a:r>
            <a:r>
              <a:rPr lang="cs-CZ" sz="900" dirty="0"/>
              <a:t>]. Dostupný na WWW: http://cs.wikipedia.org/wiki/Soubor:Androctonus_australis_02.JPG</a:t>
            </a:r>
          </a:p>
        </p:txBody>
      </p:sp>
    </p:spTree>
    <p:extLst>
      <p:ext uri="{BB962C8B-B14F-4D97-AF65-F5344CB8AC3E}">
        <p14:creationId xmlns:p14="http://schemas.microsoft.com/office/powerpoint/2010/main" val="133336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203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4</cp:revision>
  <dcterms:created xsi:type="dcterms:W3CDTF">2013-05-29T11:19:17Z</dcterms:created>
  <dcterms:modified xsi:type="dcterms:W3CDTF">2013-03-18T13:37:46Z</dcterms:modified>
</cp:coreProperties>
</file>