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5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6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13733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082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338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7443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261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02504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803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656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597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658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577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CBF9B-B79F-477A-8784-D4C0C65D1D04}" type="datetimeFigureOut">
              <a:rPr lang="cs-CZ" smtClean="0"/>
              <a:t>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0E5406-7F4C-4B68-8CF3-E9B7979DB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451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otonecta_glauca01.jpg" TargetMode="External"/><Relationship Id="rId7" Type="http://schemas.openxmlformats.org/officeDocument/2006/relationships/hyperlink" Target="http://en.wikipedia.org/wiki/File:Pentatomidae_-_Graphosoma_lineatum_italicum-001.JPG" TargetMode="External"/><Relationship Id="rId2" Type="http://schemas.openxmlformats.org/officeDocument/2006/relationships/hyperlink" Target="http://commons.wikimedia.org/wiki/File:Nepa_rubra2.jpg?uselang=c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Pyrrhocoris_apterus_(aka).jpg?uselang=cs" TargetMode="External"/><Relationship Id="rId5" Type="http://schemas.openxmlformats.org/officeDocument/2006/relationships/hyperlink" Target="http://cs.wikipedia.org/wiki/Soubor:Hydrometra_stagnorum01.jpg" TargetMode="External"/><Relationship Id="rId4" Type="http://schemas.openxmlformats.org/officeDocument/2006/relationships/hyperlink" Target="http://en.wikipedia.org/wiki/File:Gerris.lacustris.coupl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4041486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VY_32_INOVACE_10_03C_Hmyz </a:t>
                      </a:r>
                      <a:r>
                        <a:rPr lang="cs-CZ" sz="1400" dirty="0" smtClean="0"/>
                        <a:t>- ploštice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564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8050089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ploštic.</a:t>
            </a:r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ploštice, dokáže popsat jejich anatomii a způsoby obživy.</a:t>
            </a:r>
          </a:p>
          <a:p>
            <a:r>
              <a:rPr lang="cs-CZ" dirty="0" smtClean="0"/>
              <a:t>Bude znát základní zástupce ploštic a spolu s jejich životním prostředím.</a:t>
            </a:r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/>
              <a:t>8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11.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483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Hmyz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915816" y="4365104"/>
            <a:ext cx="2840971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Ploštice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94035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55199"/>
            <a:ext cx="8424936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rozmanitá velikost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většinou ploché tělo</a:t>
            </a:r>
          </a:p>
          <a:p>
            <a:pPr marL="457200" indent="-457200">
              <a:buFontTx/>
              <a:buChar char="-"/>
            </a:pPr>
            <a:endParaRPr lang="cs-CZ" sz="2800" b="1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bodavě sací ústní ústrojí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první pár křídel – </a:t>
            </a:r>
            <a:r>
              <a:rPr lang="cs-CZ" sz="2800" dirty="0" err="1" smtClean="0"/>
              <a:t>polokrovky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druhý pár křídel - blanitý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suchozemské i vodní druhy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býložravci, predátoři i paraziti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52085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388428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Vodní prostředí</a:t>
            </a:r>
            <a:endParaRPr lang="cs-CZ" sz="4000" dirty="0"/>
          </a:p>
        </p:txBody>
      </p:sp>
      <p:pic>
        <p:nvPicPr>
          <p:cNvPr id="1026" name="Picture 2" descr="File:Nepa rubra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7"/>
            <a:ext cx="3388428" cy="5082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496" y="602128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83986" y="6175176"/>
            <a:ext cx="2534861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splešťule blátivá</a:t>
            </a:r>
            <a:endParaRPr lang="cs-CZ" sz="2800" dirty="0"/>
          </a:p>
        </p:txBody>
      </p:sp>
      <p:pic>
        <p:nvPicPr>
          <p:cNvPr id="1028" name="Picture 4" descr="Soubor:Notonecta glauca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493" y="980727"/>
            <a:ext cx="4823363" cy="3527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08124" y="450137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56614" y="4655261"/>
            <a:ext cx="310514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znakoplavka obecná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1208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3029291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Vodní hladina</a:t>
            </a:r>
            <a:endParaRPr lang="cs-CZ" sz="4000" dirty="0"/>
          </a:p>
        </p:txBody>
      </p:sp>
      <p:pic>
        <p:nvPicPr>
          <p:cNvPr id="2052" name="Picture 4" descr="File:Gerris.lacustris.coupl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431710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937" y="386104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4168825"/>
            <a:ext cx="268721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bruslařka obecná</a:t>
            </a:r>
            <a:endParaRPr lang="cs-CZ" sz="2800" dirty="0"/>
          </a:p>
        </p:txBody>
      </p:sp>
      <p:pic>
        <p:nvPicPr>
          <p:cNvPr id="2054" name="Picture 6" descr="Soubor:Hydrometra stagnorum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1" y="3369302"/>
            <a:ext cx="4572000" cy="3488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479740" y="2545740"/>
            <a:ext cx="269266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vodoměrka štíhlá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64771" y="304257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0978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77832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Suchozemští</a:t>
            </a:r>
            <a:endParaRPr lang="cs-CZ" sz="4000" dirty="0"/>
          </a:p>
        </p:txBody>
      </p:sp>
      <p:pic>
        <p:nvPicPr>
          <p:cNvPr id="3074" name="Picture 2" descr="File:Pyrrhocoris apterus (aka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3744416" cy="5006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125316"/>
            <a:ext cx="2986715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ruměnice pospolná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597142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pic>
        <p:nvPicPr>
          <p:cNvPr id="3078" name="Picture 6" descr="File:Pentatomidae - Graphosoma lineatum italicum-0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239" y="980728"/>
            <a:ext cx="4327692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019275" y="4375867"/>
            <a:ext cx="2915413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kněžice pruhovaná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99195" y="4221979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295461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8375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Parazité</a:t>
            </a:r>
            <a:endParaRPr lang="cs-CZ" sz="4000" dirty="0"/>
          </a:p>
        </p:txBody>
      </p:sp>
      <p:pic>
        <p:nvPicPr>
          <p:cNvPr id="4098" name="Picture 2" descr="File:Bed bug, Cimex lectulari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620000" cy="5343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6134652"/>
            <a:ext cx="2369688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štěnice domácí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6361583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7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3924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397031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ploštic.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Typ ústního ústrojí ploštic.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prostředí ploštice obývají?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Jaký je způsob obživy ploštic?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Jmenuj zástupce ploštic.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65729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24744"/>
            <a:ext cx="9009198" cy="121571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GRÖSCHL, Holger.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8.5.2013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commons.wikimedia.org/wiki/File:Nepa_rubra2.jpg?uselang=cs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cs.wikipedia.org/wiki/Soubor:Notonecta_glauca01.jpg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LINDSEY, James K.. </a:t>
            </a:r>
            <a:r>
              <a:rPr lang="cs-CZ" sz="1050" i="1" dirty="0"/>
              <a:t>Wikipedia.org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en.wikipedia.org/wiki/File:Gerris.lacustris.couple.jpg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8.5.2013]. 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cs.wikipedia.org/wiki/Soubor:Hydrometra_stagnorum01.jpg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00" dirty="0"/>
              <a:t>KARWATH, André. </a:t>
            </a:r>
            <a:r>
              <a:rPr lang="cs-CZ" sz="1000" i="1" dirty="0"/>
              <a:t>Wikipedia.org</a:t>
            </a:r>
            <a:r>
              <a:rPr lang="cs-CZ" sz="1000" dirty="0"/>
              <a:t> [online]. [cit. 8.5.2013]. Dostupný na WWW: </a:t>
            </a:r>
            <a:r>
              <a:rPr lang="cs-CZ" sz="1000" dirty="0">
                <a:hlinkClick r:id="rId6"/>
              </a:rPr>
              <a:t>http://commons.wikimedia.org/wiki/File:Pyrrhocoris_apterus_(aka).</a:t>
            </a:r>
            <a:r>
              <a:rPr lang="cs-CZ" sz="1000" dirty="0" smtClean="0">
                <a:hlinkClick r:id="rId6"/>
              </a:rPr>
              <a:t>jpg?uselang=cs</a:t>
            </a:r>
            <a:endParaRPr lang="cs-CZ" sz="1000" dirty="0" smtClean="0"/>
          </a:p>
          <a:p>
            <a:r>
              <a:rPr lang="cs-CZ" sz="1000" dirty="0" smtClean="0"/>
              <a:t>Obr. 6: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8.5.2013]. Dostupný na WWW: </a:t>
            </a:r>
            <a:r>
              <a:rPr lang="cs-CZ" sz="900" dirty="0">
                <a:hlinkClick r:id="rId7"/>
              </a:rPr>
              <a:t>http://en.wikipedia.org/wiki/File:Pentatomidae_-_</a:t>
            </a:r>
            <a:r>
              <a:rPr lang="cs-CZ" sz="900" dirty="0" smtClean="0">
                <a:hlinkClick r:id="rId7"/>
              </a:rPr>
              <a:t>Graphosoma_lineatum_italicum-001.JPG</a:t>
            </a:r>
            <a:endParaRPr lang="cs-CZ" sz="900" dirty="0" smtClean="0"/>
          </a:p>
          <a:p>
            <a:r>
              <a:rPr lang="cs-CZ" sz="900" dirty="0" smtClean="0"/>
              <a:t>Obr. 7: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8.5.2013]. Dostupný na WWW: http://commons.wikimedia.org/wiki/File:Bed_bug,_Cimex_lectularius.jpg?uselang=cs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3146692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203</Words>
  <Application>Microsoft Office PowerPoint</Application>
  <PresentationFormat>Předvádění na obrazovce (4:3)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7</cp:revision>
  <dcterms:created xsi:type="dcterms:W3CDTF">2013-05-29T21:54:34Z</dcterms:created>
  <dcterms:modified xsi:type="dcterms:W3CDTF">2013-04-08T12:51:54Z</dcterms:modified>
</cp:coreProperties>
</file>