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6" r:id="rId5"/>
    <p:sldId id="258" r:id="rId6"/>
    <p:sldId id="261" r:id="rId7"/>
    <p:sldId id="262" r:id="rId8"/>
    <p:sldId id="25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7B200-DA39-4C65-85D6-5AD9AB9793F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09B20-A016-4E59-B66C-F75BF6D85A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40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7B200-DA39-4C65-85D6-5AD9AB9793F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09B20-A016-4E59-B66C-F75BF6D85A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016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7B200-DA39-4C65-85D6-5AD9AB9793F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09B20-A016-4E59-B66C-F75BF6D85A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404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7B200-DA39-4C65-85D6-5AD9AB9793F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09B20-A016-4E59-B66C-F75BF6D85A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145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7B200-DA39-4C65-85D6-5AD9AB9793F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09B20-A016-4E59-B66C-F75BF6D85A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6658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7B200-DA39-4C65-85D6-5AD9AB9793F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09B20-A016-4E59-B66C-F75BF6D85A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4748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7B200-DA39-4C65-85D6-5AD9AB9793F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09B20-A016-4E59-B66C-F75BF6D85A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722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7B200-DA39-4C65-85D6-5AD9AB9793F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09B20-A016-4E59-B66C-F75BF6D85A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596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7B200-DA39-4C65-85D6-5AD9AB9793F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09B20-A016-4E59-B66C-F75BF6D85A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234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7B200-DA39-4C65-85D6-5AD9AB9793F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09B20-A016-4E59-B66C-F75BF6D85A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86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7B200-DA39-4C65-85D6-5AD9AB9793F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09B20-A016-4E59-B66C-F75BF6D85A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2878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07B200-DA39-4C65-85D6-5AD9AB9793F9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309B20-A016-4E59-B66C-F75BF6D85A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495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cott_Robinson_-_Ant_Lion_-_Home_Sweet_Home_(by).jpg" TargetMode="External"/><Relationship Id="rId2" Type="http://schemas.openxmlformats.org/officeDocument/2006/relationships/hyperlink" Target="http://cs.wikipedia.org/wiki/Soubor:2008-07-30Euroleon_nostras01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Libelloides_macaroniu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7380134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VY_32_INOVACE_11_03C_Hmyz – síťokřídlí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Bezobratlí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8386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196475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</a:t>
            </a:r>
            <a:r>
              <a:rPr lang="cs-CZ" dirty="0" smtClean="0"/>
              <a:t>síťokřídlého hmyzu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</a:t>
            </a:r>
            <a:r>
              <a:rPr lang="cs-CZ" dirty="0" smtClean="0"/>
              <a:t>síťokřídlé</a:t>
            </a:r>
            <a:r>
              <a:rPr lang="cs-CZ" dirty="0" smtClean="0"/>
              <a:t>, </a:t>
            </a:r>
            <a:r>
              <a:rPr lang="cs-CZ" dirty="0" smtClean="0"/>
              <a:t>dokáže popsat jejich anatomii a způsob obživy.</a:t>
            </a:r>
          </a:p>
          <a:p>
            <a:r>
              <a:rPr lang="cs-CZ" dirty="0" smtClean="0"/>
              <a:t>Bude znát základní zástupce </a:t>
            </a:r>
            <a:r>
              <a:rPr lang="cs-CZ" dirty="0" smtClean="0"/>
              <a:t>síťokřídlých </a:t>
            </a:r>
            <a:r>
              <a:rPr lang="cs-CZ" dirty="0" smtClean="0"/>
              <a:t>a jejich rozmnožování a vývoj.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15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16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6518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2282824"/>
            <a:ext cx="7772400" cy="1470025"/>
          </a:xfrm>
          <a:prstGeom prst="rect">
            <a:avLst/>
          </a:prstGeo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/>
              <a:t>Hmyz</a:t>
            </a:r>
            <a:endParaRPr lang="cs-CZ" sz="8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871429" y="4365104"/>
            <a:ext cx="3212739" cy="110799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6600" dirty="0" smtClean="0"/>
              <a:t>Síťokřídlí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053865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955199"/>
            <a:ext cx="8424936" cy="569386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dravý hmyz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štíhlé tělo</a:t>
            </a:r>
          </a:p>
          <a:p>
            <a:pPr marL="457200" indent="-457200">
              <a:buFontTx/>
              <a:buChar char="-"/>
            </a:pPr>
            <a:endParaRPr lang="cs-CZ" sz="2800" b="1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proměna dokonalá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velmi různorodá skupina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především v tropech a subtropech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na světě cca 7000 druhů, v ČR cca 70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teplá stanoviště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504" y="116632"/>
            <a:ext cx="328705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Charakteristika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883093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90603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</a:t>
            </a:r>
            <a:endParaRPr lang="cs-CZ" sz="4000" dirty="0"/>
          </a:p>
        </p:txBody>
      </p:sp>
      <p:pic>
        <p:nvPicPr>
          <p:cNvPr id="1026" name="Picture 2" descr="Soubor:2008-07-30Euroleon nostras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08720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631594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pic>
        <p:nvPicPr>
          <p:cNvPr id="1028" name="Picture 4" descr="Soubor:Scott Robinson - Ant Lion - Home Sweet Home (by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908720"/>
            <a:ext cx="4601132" cy="3450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499992" y="435956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53311" y="5335099"/>
            <a:ext cx="2105320" cy="64633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mravkolev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5875634"/>
            <a:ext cx="1669047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dospělec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66034" y="4101397"/>
            <a:ext cx="999954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larva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11083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Libelloides macaroni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188640"/>
            <a:ext cx="7613853" cy="655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82854" y="5953285"/>
            <a:ext cx="3310202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ploskoroh pestrý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5050" y="641302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5023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Mantispa styriaca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8725238" cy="633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12699" y="6095037"/>
            <a:ext cx="3179781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pakudlanka</a:t>
            </a:r>
            <a:r>
              <a:rPr lang="cs-CZ" sz="3600" dirty="0" smtClean="0"/>
              <a:t> jižní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650559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540725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37936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47502"/>
            <a:ext cx="8496944" cy="440120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Popiš stavbu těla síťokřídlých.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Čím se síťokřídlí hmyz živí?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S jakým typem proměny se u síťokřídlých potkáme?</a:t>
            </a:r>
          </a:p>
          <a:p>
            <a:pPr marL="800100" lvl="1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Jaké oblasti síťokřídlí především obývají? 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Jaká stanoviště má síťokřídlí hmyz nejraději?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20278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42189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Zdroje obrázků: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052736"/>
            <a:ext cx="8946680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15</a:t>
            </a:r>
            <a:r>
              <a:rPr lang="cs-CZ" sz="1050" dirty="0" smtClean="0"/>
              <a:t>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cs.wikipedia.org/wiki/Soubor:2008-07-30Euroleon_nostras01.jpg</a:t>
            </a:r>
            <a:endParaRPr lang="cs-CZ" sz="1050" dirty="0" smtClean="0"/>
          </a:p>
          <a:p>
            <a:r>
              <a:rPr lang="cs-CZ" sz="1050" dirty="0" smtClean="0"/>
              <a:t>Obr. 2:</a:t>
            </a:r>
            <a:r>
              <a:rPr lang="cs-CZ" sz="900" dirty="0" smtClean="0"/>
              <a:t> </a:t>
            </a:r>
            <a:r>
              <a:rPr lang="cs-CZ" sz="900" dirty="0"/>
              <a:t>ROBINSON, </a:t>
            </a:r>
            <a:r>
              <a:rPr lang="cs-CZ" sz="900" dirty="0" err="1"/>
              <a:t>Scott</a:t>
            </a:r>
            <a:r>
              <a:rPr lang="cs-CZ" sz="900" dirty="0"/>
              <a:t>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15.4.2013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3"/>
              </a:rPr>
              <a:t>http://cs.wikipedia.org/wiki/Soubor:Scott_Robinson_-_Ant_Lion_-_Home_Sweet_Home_(by).</a:t>
            </a:r>
            <a:r>
              <a:rPr lang="cs-CZ" sz="900" dirty="0" smtClean="0">
                <a:hlinkClick r:id="rId3"/>
              </a:rPr>
              <a:t>jpg</a:t>
            </a:r>
            <a:endParaRPr lang="cs-CZ" sz="90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15.4.2013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cs.wikipedia.org/wiki/Soubor:Libelloides_macaronius.JPG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15.4.2013</a:t>
            </a:r>
            <a:r>
              <a:rPr lang="cs-CZ" sz="1050" dirty="0"/>
              <a:t>]. Dostupný na WWW: http://cs.wikipedia.org/wiki/Soubor:Mantispa_styriaca01.jpg</a:t>
            </a:r>
          </a:p>
        </p:txBody>
      </p:sp>
    </p:spTree>
    <p:extLst>
      <p:ext uri="{BB962C8B-B14F-4D97-AF65-F5344CB8AC3E}">
        <p14:creationId xmlns:p14="http://schemas.microsoft.com/office/powerpoint/2010/main" val="3098716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10091</TotalTime>
  <Words>187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5</cp:revision>
  <dcterms:created xsi:type="dcterms:W3CDTF">2013-05-29T22:24:59Z</dcterms:created>
  <dcterms:modified xsi:type="dcterms:W3CDTF">2013-04-15T12:54:24Z</dcterms:modified>
</cp:coreProperties>
</file>