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57" r:id="rId4"/>
    <p:sldId id="256" r:id="rId5"/>
    <p:sldId id="258" r:id="rId6"/>
    <p:sldId id="261" r:id="rId7"/>
    <p:sldId id="262" r:id="rId8"/>
    <p:sldId id="263" r:id="rId9"/>
    <p:sldId id="264" r:id="rId10"/>
    <p:sldId id="25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464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172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45659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883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905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1122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2410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107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977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945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494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C7432B-EB7F-46B2-8536-8BE0FFF2B7FB}" type="datetimeFigureOut">
              <a:rPr lang="cs-CZ" smtClean="0"/>
              <a:t>15.4.2013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82EA18-D60D-4D74-BC78-AFC86CA627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513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Labidura_riparia_b_070819.jpg" TargetMode="External"/><Relationship Id="rId2" Type="http://schemas.openxmlformats.org/officeDocument/2006/relationships/hyperlink" Target="http://cs.wikipedia.org/wiki/Soubor:Forficula_auriculari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en.wikipedia.org/wiki/File:Nesting_Earwig_Chester_UK_2.jpg" TargetMode="External"/><Relationship Id="rId4" Type="http://schemas.openxmlformats.org/officeDocument/2006/relationships/hyperlink" Target="http://en.wikipedia.org/wiki/File:Apterygida_media,_Livorn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38886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VY_32_INOVACE_12_03C_Hmyz </a:t>
                      </a:r>
                      <a:r>
                        <a:rPr lang="cs-CZ" sz="1400" dirty="0" smtClean="0"/>
                        <a:t>- </a:t>
                      </a:r>
                      <a:r>
                        <a:rPr lang="cs-CZ" sz="1400" dirty="0" smtClean="0"/>
                        <a:t>škvoři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609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0713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škvorů.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škvory,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škvorů </a:t>
            </a:r>
            <a:r>
              <a:rPr lang="cs-CZ" dirty="0" smtClean="0"/>
              <a:t>a jejich rozmnožování a vývoj.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15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18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9934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381240" y="4365104"/>
            <a:ext cx="2267159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Škvoři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662962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955199"/>
            <a:ext cx="8424936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nepočetný řád hmyzu (jen asi 1800 druhů)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protáhlé tělo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kousací ústní ústrojí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dva páry křídel (přední zkrácený, druhý blanitý)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klíšťkovité výrůstky na konci zadečku (lov, obrana)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larvy i dospělci jsou všežravci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noční aktivita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06100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orficula auricular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29834"/>
            <a:ext cx="5191734" cy="6585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25931" y="640776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139952" y="119209"/>
            <a:ext cx="4885889" cy="120032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Proměna škvorů je nedokonalá.</a:t>
            </a:r>
          </a:p>
          <a:p>
            <a:r>
              <a:rPr lang="cs-CZ" sz="2400" dirty="0" smtClean="0"/>
              <a:t>Samička vajíčka až do vylíhnutí hlídá a</a:t>
            </a:r>
          </a:p>
          <a:p>
            <a:r>
              <a:rPr lang="cs-CZ" sz="2400" dirty="0" smtClean="0"/>
              <a:t>pečuje o ně.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64296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Labidura riparia b 07081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620688"/>
            <a:ext cx="9159175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609998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25358" y="119209"/>
            <a:ext cx="3695114" cy="9541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Samec škvora velkého v </a:t>
            </a:r>
          </a:p>
          <a:p>
            <a:r>
              <a:rPr lang="cs-CZ" sz="2800" dirty="0" smtClean="0"/>
              <a:t>obranném postoji.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2099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Apterygida media, Livorn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1"/>
            <a:ext cx="5544616" cy="6666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7624" y="650559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08380" y="385500"/>
            <a:ext cx="249606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škvor polokřídlý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128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Nesting Earwig Chester UK 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94" y="66162"/>
            <a:ext cx="8695426" cy="671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6505599"/>
            <a:ext cx="618631" cy="307777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30498" y="170637"/>
            <a:ext cx="3333990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Samice škvora střežící</a:t>
            </a:r>
          </a:p>
          <a:p>
            <a:r>
              <a:rPr lang="cs-CZ" sz="2800" dirty="0" smtClean="0"/>
              <a:t>líhnoucí se larvy.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6435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Earwig irupp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491873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937" y="6453336"/>
            <a:ext cx="618631" cy="307777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25358" y="119209"/>
            <a:ext cx="3835730" cy="584775"/>
          </a:xfrm>
          <a:prstGeom prst="rect">
            <a:avLst/>
          </a:prstGeom>
          <a:solidFill>
            <a:srgbClr val="FFFF00"/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škvor ze západní Indie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3290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škvorů.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ústní ústrojí mají škvoři?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Kolik párů křídel mají škvoři?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K čemu slouží klíšťky na zadečku škvora?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škvoři živí?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 jakou denní dobu jsou škvoři aktivní?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8625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8739893" cy="9002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cs.wikipedia.org/wiki/Soubor:Forficula_auricularia.jpg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nl-NL" sz="1050" dirty="0"/>
              <a:t>ALTENKAMP, Rainer. </a:t>
            </a:r>
            <a:r>
              <a:rPr lang="nl-NL" sz="1050" i="1" dirty="0"/>
              <a:t>Wikipedia.org</a:t>
            </a:r>
            <a:r>
              <a:rPr lang="nl-NL" sz="1050" dirty="0"/>
              <a:t> [online]. [cit. </a:t>
            </a:r>
            <a:r>
              <a:rPr lang="cs-CZ" sz="1050" dirty="0"/>
              <a:t>15.4</a:t>
            </a:r>
            <a:r>
              <a:rPr lang="nl-NL" sz="1050" dirty="0" smtClean="0"/>
              <a:t>.2013</a:t>
            </a:r>
            <a:r>
              <a:rPr lang="nl-NL" sz="1050" dirty="0"/>
              <a:t>]. Dostupný na WWW: </a:t>
            </a:r>
            <a:r>
              <a:rPr lang="nl-NL" sz="1050" dirty="0">
                <a:hlinkClick r:id="rId3"/>
              </a:rPr>
              <a:t>http://</a:t>
            </a:r>
            <a:r>
              <a:rPr lang="nl-NL" sz="1050" dirty="0" smtClean="0">
                <a:hlinkClick r:id="rId3"/>
              </a:rPr>
              <a:t>en.wikipedia.org/wiki/File:Labidura_riparia_b_070819.jpg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http://en.wikipedia.org/wiki/File:Apterygida_media,_</a:t>
            </a:r>
            <a:r>
              <a:rPr lang="cs-CZ" sz="1050" dirty="0" smtClean="0">
                <a:hlinkClick r:id="rId4"/>
              </a:rPr>
              <a:t>Livorno.JPG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en.wikipedia.org/wiki/File:Nesting_Earwig_Chester_UK_2.jpg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SHYAMAL, L..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15.4.2013</a:t>
            </a:r>
            <a:r>
              <a:rPr lang="cs-CZ" sz="1050" dirty="0"/>
              <a:t>]. Dostupný na WWW: http://en.wikipedia.org/wiki/File:Earwig_iruppu.jpg</a:t>
            </a:r>
          </a:p>
        </p:txBody>
      </p:sp>
    </p:spTree>
    <p:extLst>
      <p:ext uri="{BB962C8B-B14F-4D97-AF65-F5344CB8AC3E}">
        <p14:creationId xmlns:p14="http://schemas.microsoft.com/office/powerpoint/2010/main" val="757198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238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2013-05-30T07:39:35Z</dcterms:created>
  <dcterms:modified xsi:type="dcterms:W3CDTF">2013-04-15T12:56:30Z</dcterms:modified>
</cp:coreProperties>
</file>