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75" r:id="rId3"/>
    <p:sldId id="270" r:id="rId4"/>
    <p:sldId id="266" r:id="rId5"/>
    <p:sldId id="276" r:id="rId6"/>
    <p:sldId id="274" r:id="rId7"/>
    <p:sldId id="263" r:id="rId8"/>
    <p:sldId id="267" r:id="rId9"/>
    <p:sldId id="268" r:id="rId10"/>
    <p:sldId id="269" r:id="rId11"/>
    <p:sldId id="279" r:id="rId12"/>
    <p:sldId id="281" r:id="rId13"/>
    <p:sldId id="278" r:id="rId14"/>
    <p:sldId id="277" r:id="rId15"/>
    <p:sldId id="264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07" autoAdjust="0"/>
  </p:normalViewPr>
  <p:slideViewPr>
    <p:cSldViewPr>
      <p:cViewPr varScale="1">
        <p:scale>
          <a:sx n="65" d="100"/>
          <a:sy n="65" d="100"/>
        </p:scale>
        <p:origin x="-145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060848"/>
            <a:ext cx="8424936" cy="208823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Istrie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smtClean="0"/>
              <a:t>poloostrov tří zemí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25144"/>
            <a:ext cx="83058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Jan Kašpar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</a:t>
            </a:r>
            <a:r>
              <a:rPr lang="cs-CZ" dirty="0" smtClean="0"/>
              <a:t>oloostrov </a:t>
            </a:r>
            <a:r>
              <a:rPr lang="cs-CZ" dirty="0" smtClean="0"/>
              <a:t>v Jaderském moři</a:t>
            </a:r>
          </a:p>
          <a:p>
            <a:r>
              <a:rPr lang="cs-CZ" dirty="0" smtClean="0"/>
              <a:t>Nejsevernější (nejmenší) část patří Itálii, střední (také poměrně malá) Slovinsku a jižní (a podstatně nejrozsáhlejší) </a:t>
            </a:r>
            <a:r>
              <a:rPr lang="cs-CZ" dirty="0" smtClean="0"/>
              <a:t>Chorvatsku.</a:t>
            </a:r>
            <a:endParaRPr lang="cs-CZ" dirty="0" smtClean="0"/>
          </a:p>
          <a:p>
            <a:r>
              <a:rPr lang="cs-CZ" dirty="0" smtClean="0"/>
              <a:t>v</a:t>
            </a:r>
            <a:r>
              <a:rPr lang="cs-CZ" dirty="0" smtClean="0"/>
              <a:t>ýznamná města: </a:t>
            </a:r>
            <a:r>
              <a:rPr lang="cs-CZ" dirty="0" smtClean="0"/>
              <a:t>Terst (I), </a:t>
            </a:r>
            <a:r>
              <a:rPr lang="cs-CZ" dirty="0" err="1" smtClean="0"/>
              <a:t>Koper</a:t>
            </a:r>
            <a:r>
              <a:rPr lang="cs-CZ" dirty="0" smtClean="0"/>
              <a:t> (S), Pula, </a:t>
            </a:r>
            <a:r>
              <a:rPr lang="cs-CZ" dirty="0" err="1" smtClean="0"/>
              <a:t>Poreč</a:t>
            </a:r>
            <a:r>
              <a:rPr lang="cs-CZ" dirty="0" smtClean="0"/>
              <a:t>, </a:t>
            </a:r>
            <a:r>
              <a:rPr lang="cs-CZ" dirty="0" err="1" smtClean="0"/>
              <a:t>Rovinj</a:t>
            </a:r>
            <a:r>
              <a:rPr lang="cs-CZ" dirty="0" smtClean="0"/>
              <a:t> (Ch)</a:t>
            </a:r>
          </a:p>
          <a:p>
            <a:r>
              <a:rPr lang="cs-CZ" dirty="0" smtClean="0"/>
              <a:t>Najdeme zde řadu památek z římského </a:t>
            </a:r>
            <a:r>
              <a:rPr lang="cs-CZ" dirty="0" smtClean="0"/>
              <a:t>období.</a:t>
            </a:r>
            <a:endParaRPr lang="cs-CZ" dirty="0" smtClean="0"/>
          </a:p>
          <a:p>
            <a:r>
              <a:rPr lang="cs-CZ" dirty="0" smtClean="0"/>
              <a:t>Podnebí je </a:t>
            </a:r>
            <a:r>
              <a:rPr lang="cs-CZ" dirty="0" smtClean="0"/>
              <a:t>středomořské.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 faktů o Istrii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sz="2400" dirty="0" err="1" smtClean="0"/>
              <a:t>Rovinj</a:t>
            </a:r>
            <a:r>
              <a:rPr lang="cs-CZ" sz="2400" dirty="0" smtClean="0"/>
              <a:t> s historickým centrem na poloostrově</a:t>
            </a:r>
            <a:endParaRPr lang="cs-CZ" sz="2400" dirty="0"/>
          </a:p>
        </p:txBody>
      </p:sp>
      <p:pic>
        <p:nvPicPr>
          <p:cNvPr id="5" name="Zástupný symbol pro obsah 4" descr="P105017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340768"/>
            <a:ext cx="7104789" cy="532859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0"/>
            <a:ext cx="8712968" cy="1138138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Večer ve starém městě (</a:t>
            </a:r>
            <a:r>
              <a:rPr lang="cs-CZ" sz="2400" dirty="0" err="1" smtClean="0"/>
              <a:t>Rovinj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pic>
        <p:nvPicPr>
          <p:cNvPr id="4" name="Obrázek 3" descr="P105019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980728"/>
            <a:ext cx="7452320" cy="55892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Pohled na město Pula s </a:t>
            </a:r>
            <a:r>
              <a:rPr lang="cs-CZ" sz="2800" dirty="0" err="1" smtClean="0"/>
              <a:t>kolosseem</a:t>
            </a:r>
            <a:endParaRPr lang="cs-CZ" sz="2800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8244408" y="6488668"/>
            <a:ext cx="89959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3255" y="851523"/>
            <a:ext cx="8161193" cy="54577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16632"/>
            <a:ext cx="8424936" cy="936104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>Nábřeží jsou plná lákadel pro turisty</a:t>
            </a:r>
            <a:endParaRPr lang="cs-CZ" sz="2400" dirty="0"/>
          </a:p>
        </p:txBody>
      </p:sp>
      <p:pic>
        <p:nvPicPr>
          <p:cNvPr id="5" name="Zástupný symbol pro obsah 4" descr="P105020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989813"/>
            <a:ext cx="7344816" cy="55086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16632"/>
            <a:ext cx="7992888" cy="936104"/>
          </a:xfrm>
        </p:spPr>
        <p:txBody>
          <a:bodyPr>
            <a:noAutofit/>
          </a:bodyPr>
          <a:lstStyle/>
          <a:p>
            <a:pPr algn="ctr"/>
            <a:r>
              <a:rPr lang="cs-CZ" sz="2400" dirty="0" err="1" smtClean="0"/>
              <a:t>Poreč</a:t>
            </a:r>
            <a:r>
              <a:rPr lang="cs-CZ" sz="2400" dirty="0" smtClean="0"/>
              <a:t>, jedno z větších měst na poloostrově</a:t>
            </a:r>
            <a:endParaRPr lang="cs-CZ" sz="2400" dirty="0"/>
          </a:p>
        </p:txBody>
      </p:sp>
      <p:pic>
        <p:nvPicPr>
          <p:cNvPr id="4" name="Obrázek 3" descr="P10502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845332"/>
            <a:ext cx="7704856" cy="577864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712968" cy="114300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V horkém létě přijde </a:t>
            </a:r>
            <a:r>
              <a:rPr lang="cs-CZ" sz="2400" dirty="0" err="1" smtClean="0"/>
              <a:t>zmrzka</a:t>
            </a:r>
            <a:r>
              <a:rPr lang="cs-CZ" sz="2400" dirty="0" smtClean="0"/>
              <a:t> vhod…</a:t>
            </a:r>
            <a:endParaRPr lang="cs-CZ" sz="2400" dirty="0"/>
          </a:p>
        </p:txBody>
      </p:sp>
      <p:pic>
        <p:nvPicPr>
          <p:cNvPr id="5" name="Zástupný symbol pro obsah 4" descr="P105020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63700" y="881801"/>
            <a:ext cx="7524724" cy="564354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152400"/>
            <a:ext cx="8075240" cy="68431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I takovéto „skvosty“ čekají na turisty</a:t>
            </a:r>
            <a:endParaRPr lang="cs-CZ" sz="2800" dirty="0"/>
          </a:p>
        </p:txBody>
      </p:sp>
      <p:pic>
        <p:nvPicPr>
          <p:cNvPr id="5" name="Zástupný symbol pro obsah 4" descr="P105021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773789"/>
            <a:ext cx="7776864" cy="583264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Pozůstatky římské nadvlády jsou všude</a:t>
            </a:r>
            <a:endParaRPr lang="cs-CZ" sz="2800" dirty="0"/>
          </a:p>
        </p:txBody>
      </p:sp>
      <p:pic>
        <p:nvPicPr>
          <p:cNvPr id="5" name="Zástupný symbol pro obsah 4" descr="P105021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935807"/>
            <a:ext cx="7560840" cy="567063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568952" cy="126876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V podmořském muzeu v </a:t>
            </a:r>
            <a:r>
              <a:rPr lang="cs-CZ" sz="3200" dirty="0" err="1" smtClean="0"/>
              <a:t>Poreči</a:t>
            </a:r>
            <a:r>
              <a:rPr lang="cs-CZ" sz="3200" dirty="0" smtClean="0"/>
              <a:t> můžeme vidět různé potvory</a:t>
            </a:r>
            <a:endParaRPr lang="cs-CZ" sz="3200" dirty="0"/>
          </a:p>
        </p:txBody>
      </p:sp>
      <p:pic>
        <p:nvPicPr>
          <p:cNvPr id="5" name="Obrázek 4" descr="P1050220.JPG"/>
          <p:cNvPicPr>
            <a:picLocks noChangeAspect="1"/>
          </p:cNvPicPr>
          <p:nvPr/>
        </p:nvPicPr>
        <p:blipFill>
          <a:blip r:embed="rId2" cstate="print"/>
          <a:srcRect b="9112"/>
          <a:stretch>
            <a:fillRect/>
          </a:stretch>
        </p:blipFill>
        <p:spPr>
          <a:xfrm>
            <a:off x="611560" y="1268760"/>
            <a:ext cx="8028384" cy="54726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14300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Historická městečka najdeme i ve vnitrozemí</a:t>
            </a:r>
            <a:endParaRPr lang="cs-CZ" sz="2800" dirty="0"/>
          </a:p>
        </p:txBody>
      </p:sp>
      <p:pic>
        <p:nvPicPr>
          <p:cNvPr id="8" name="Zástupný symbol pro obsah 7" descr="P105023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196752"/>
            <a:ext cx="7260695" cy="544552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ctr"/>
            <a:r>
              <a:rPr lang="cs-CZ" sz="2800" dirty="0" err="1" smtClean="0"/>
              <a:t>Motuvun</a:t>
            </a:r>
            <a:r>
              <a:rPr lang="cs-CZ" sz="2800" dirty="0" smtClean="0"/>
              <a:t>, historické centrum vnitrozemí</a:t>
            </a:r>
            <a:endParaRPr lang="cs-CZ" sz="2800" dirty="0"/>
          </a:p>
        </p:txBody>
      </p:sp>
      <p:pic>
        <p:nvPicPr>
          <p:cNvPr id="9" name="Zástupný symbol pro obsah 8" descr="P105025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935807"/>
            <a:ext cx="7704856" cy="577864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Stará architektura</a:t>
            </a:r>
            <a:endParaRPr lang="cs-CZ" sz="2400" dirty="0"/>
          </a:p>
        </p:txBody>
      </p:sp>
      <p:pic>
        <p:nvPicPr>
          <p:cNvPr id="7" name="Zástupný symbol pro obsah 6" descr="P105024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67689" y="1043819"/>
            <a:ext cx="7404711" cy="555353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Soumrak nad mořem</a:t>
            </a:r>
            <a:endParaRPr lang="cs-CZ" sz="2800" dirty="0"/>
          </a:p>
        </p:txBody>
      </p:sp>
      <p:pic>
        <p:nvPicPr>
          <p:cNvPr id="5" name="Zástupný symbol pro obsah 4" descr="P105019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881801"/>
            <a:ext cx="7632848" cy="57246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62165"/>
          </a:xfrm>
        </p:spPr>
        <p:txBody>
          <a:bodyPr/>
          <a:lstStyle/>
          <a:p>
            <a:r>
              <a:rPr lang="cs-CZ" sz="1600" dirty="0" smtClean="0"/>
              <a:t>Obr.1: Soubor:</a:t>
            </a:r>
            <a:r>
              <a:rPr lang="cs-CZ" sz="1600" dirty="0" err="1" smtClean="0"/>
              <a:t>Pula</a:t>
            </a:r>
            <a:r>
              <a:rPr lang="cs-CZ" sz="1600" dirty="0" smtClean="0"/>
              <a:t>-avion.JPG.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2011-05-11]. Dostupné z WWW: &lt;http://cs.wikipedia.org/wiki/Soubor:Pula-avion.JPG&gt;podle podmínek Svobodné licence GNU pro dokumenty</a:t>
            </a:r>
          </a:p>
          <a:p>
            <a:r>
              <a:rPr lang="cs-CZ" sz="1600" dirty="0" smtClean="0"/>
              <a:t>Všechny ostatní fotografie:  Archív autora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518457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443</TotalTime>
  <Words>171</Words>
  <Application>Microsoft Office PowerPoint</Application>
  <PresentationFormat>Předvádění na obrazovce (4:3)</PresentationFormat>
  <Paragraphs>26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Istrie - poloostrov tří zemí</vt:lpstr>
      <vt:lpstr>Pár faktů o Istrii</vt:lpstr>
      <vt:lpstr>Rovinj s historickým centrem na poloostrově</vt:lpstr>
      <vt:lpstr>Večer ve starém městě (Rovinj)</vt:lpstr>
      <vt:lpstr>Pohled na město Pula s kolosseem</vt:lpstr>
      <vt:lpstr>Nábřeží jsou plná lákadel pro turisty</vt:lpstr>
      <vt:lpstr>Poreč, jedno z větších měst na poloostrově</vt:lpstr>
      <vt:lpstr>V horkém létě přijde zmrzka vhod…</vt:lpstr>
      <vt:lpstr>I takovéto „skvosty“ čekají na turisty</vt:lpstr>
      <vt:lpstr>Pozůstatky římské nadvlády jsou všude</vt:lpstr>
      <vt:lpstr>V podmořském muzeu v Poreči můžeme vidět různé potvory</vt:lpstr>
      <vt:lpstr>Historická městečka najdeme i ve vnitrozemí</vt:lpstr>
      <vt:lpstr>Motuvun, historické centrum vnitrozemí</vt:lpstr>
      <vt:lpstr>Stará architektura</vt:lpstr>
      <vt:lpstr>Soumrak nad mořem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expert</cp:lastModifiedBy>
  <cp:revision>48</cp:revision>
  <dcterms:created xsi:type="dcterms:W3CDTF">2011-03-27T17:17:06Z</dcterms:created>
  <dcterms:modified xsi:type="dcterms:W3CDTF">2012-03-15T10:57:59Z</dcterms:modified>
</cp:coreProperties>
</file>