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8" r:id="rId6"/>
    <p:sldId id="261" r:id="rId7"/>
    <p:sldId id="262" r:id="rId8"/>
    <p:sldId id="263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945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940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32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134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301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9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190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330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255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409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1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AB20B-EA51-4E2F-8C05-80340212ADD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F1E05-A3F6-4D75-884F-0277C8DE4D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456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ea_Larva.jpg" TargetMode="External"/><Relationship Id="rId2" Type="http://schemas.openxmlformats.org/officeDocument/2006/relationships/hyperlink" Target="http://en.wikipedia.org/wiki/File:Ctenocephalides-cani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File:ChiggerBMNH.jpg" TargetMode="External"/><Relationship Id="rId4" Type="http://schemas.openxmlformats.org/officeDocument/2006/relationships/hyperlink" Target="http://en.wikipedia.org/wiki/File:Xenopsylla_cheopis_flea_PHIL_2069_lor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24794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VY_32_INOVACE_13_03C_Hmyz </a:t>
                      </a:r>
                      <a:r>
                        <a:rPr lang="cs-CZ" sz="1400" dirty="0" smtClean="0"/>
                        <a:t>- </a:t>
                      </a:r>
                      <a:r>
                        <a:rPr lang="cs-CZ" sz="1400" dirty="0" smtClean="0"/>
                        <a:t>blechy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787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813421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blech.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blechy,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blech</a:t>
            </a:r>
            <a:r>
              <a:rPr lang="cs-CZ" dirty="0" smtClean="0"/>
              <a:t> </a:t>
            </a:r>
            <a:r>
              <a:rPr lang="cs-CZ" dirty="0" smtClean="0"/>
              <a:t>a jejich rozmnožování a vývoj</a:t>
            </a:r>
            <a:r>
              <a:rPr lang="cs-CZ" dirty="0" smtClean="0"/>
              <a:t>. 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21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23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76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Hmyz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9832" y="4365104"/>
            <a:ext cx="2429191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Blechy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9649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55199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bezkřídlý hmyz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arazité (potrava: krev savců a ptáků)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přenašeči nemocí (mor) a parazitů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ze stran zploštělé, zpevněné tělo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ústní ústrojí je bodavě sací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velký zadeček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druhý a třetí pár končetin skákavý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24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tenocephalides-can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4300"/>
            <a:ext cx="6158861" cy="665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1041" y="64647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42933" y="5195479"/>
            <a:ext cx="5301067" cy="163121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blecha psí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Při skoku zažívají blechy přetížení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až 150 G, což je 25x více než astronauti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při startu rakety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44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Flea Lar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114"/>
            <a:ext cx="6216323" cy="670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64647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48153" y="4653136"/>
            <a:ext cx="1921745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larva blechy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130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Xenopsylla cheopis flea PHIL 2069 lor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" y="188640"/>
            <a:ext cx="9090182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36512" y="63813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5304110"/>
            <a:ext cx="3754746" cy="138499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blecha morová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arazit hlodavců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přenašeč moru a tyfu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960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ChiggerBMN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02" y="908721"/>
            <a:ext cx="886116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5902" y="580526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5356373"/>
            <a:ext cx="5061386" cy="138499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blecha písečná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samička žije pod kůží hostitele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tropy, subtropy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2283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489364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Popiš stavbu těla blech.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2800" dirty="0" smtClean="0"/>
              <a:t>Jak jsou uzpůsobeny končetiny blech jejich životu?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Čím se blechy živí?</a:t>
            </a:r>
          </a:p>
          <a:p>
            <a:pPr marL="800100" lvl="1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Jmenuj zástupce blech</a:t>
            </a:r>
            <a:r>
              <a:rPr lang="cs-CZ" sz="3200" dirty="0"/>
              <a:t>.</a:t>
            </a:r>
            <a:endParaRPr lang="cs-CZ" sz="3200" dirty="0" smtClean="0"/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Jaká nemoc je přenášena blechami?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75155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948283" cy="8848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en.wikipedia.org/wiki/File:Ctenocephalides-canis.jpg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cs.wikipedia.org/wiki/Soubor:Flea_Larva.jpg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en.wikipedia.org/wiki/File:Xenopsylla_cheopis_flea_PHIL_2069_lores.jpg</a:t>
            </a:r>
            <a:endParaRPr lang="cs-CZ" sz="1000" dirty="0" smtClean="0"/>
          </a:p>
          <a:p>
            <a:r>
              <a:rPr lang="cs-CZ" sz="1000" dirty="0" smtClean="0"/>
              <a:t>Obr. 4: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21.4.2013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en.wikipedia.org/wiki/File:ChiggerBMNH.jpg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3656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227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5</cp:revision>
  <dcterms:created xsi:type="dcterms:W3CDTF">2013-05-30T12:55:43Z</dcterms:created>
  <dcterms:modified xsi:type="dcterms:W3CDTF">2013-04-21T13:05:04Z</dcterms:modified>
</cp:coreProperties>
</file>