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DAAB8025-73CD-482D-9E64-47155EAE0BDA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963AAE08-984E-44D5-A8DE-29DCAB0CEE8F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lUYEvCly8Fo" TargetMode="External"/><Relationship Id="rId2" Type="http://schemas.openxmlformats.org/officeDocument/2006/relationships/hyperlink" Target="http://www.youtube.com/watch?v=GczE-ues0-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jAJ4i1L3y5M" TargetMode="External"/><Relationship Id="rId5" Type="http://schemas.openxmlformats.org/officeDocument/2006/relationships/hyperlink" Target="http://www.youtube.com/watch?v=mAEXfqU_SOE&amp;list=UUQeRyYAWAkg1DimlPwO_QmQ&amp;index=12" TargetMode="External"/><Relationship Id="rId4" Type="http://schemas.openxmlformats.org/officeDocument/2006/relationships/hyperlink" Target="http://www.youtube.com/watch?v=Eu_LcDPpiPU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brgo3vPBd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guP6KmvtxI" TargetMode="External"/><Relationship Id="rId2" Type="http://schemas.openxmlformats.org/officeDocument/2006/relationships/hyperlink" Target="http://www.youtube.com/watch?v=UUXsw02jwqU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DfMk1Y2gH-A" TargetMode="External"/><Relationship Id="rId4" Type="http://schemas.openxmlformats.org/officeDocument/2006/relationships/hyperlink" Target="http://www.youtube.com/watch?v=-kUCgRjtw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/>
              <a:t>Číslo materiálu: </a:t>
            </a:r>
            <a:r>
              <a:rPr lang="cs-CZ" sz="2400" dirty="0"/>
              <a:t>VY 32 </a:t>
            </a:r>
            <a:r>
              <a:rPr lang="cs-CZ" sz="2400" dirty="0" smtClean="0"/>
              <a:t>INOVACE 4/01 </a:t>
            </a:r>
            <a:r>
              <a:rPr lang="cs-CZ" sz="2400" dirty="0"/>
              <a:t> </a:t>
            </a: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r>
              <a:rPr lang="cs-CZ" sz="2400" dirty="0"/>
              <a:t>  </a:t>
            </a:r>
          </a:p>
          <a:p>
            <a:r>
              <a:rPr lang="cs-CZ" sz="2400" b="1" dirty="0"/>
              <a:t>Název materiálu: </a:t>
            </a:r>
            <a:r>
              <a:rPr lang="cs-CZ" sz="2400" dirty="0" smtClean="0"/>
              <a:t>Barva</a:t>
            </a:r>
            <a:endParaRPr lang="cs-CZ" sz="2400" dirty="0"/>
          </a:p>
          <a:p>
            <a:endParaRPr lang="cs-CZ" sz="2400" dirty="0"/>
          </a:p>
          <a:p>
            <a:endParaRPr lang="cs-CZ" sz="2400" dirty="0"/>
          </a:p>
          <a:p>
            <a:r>
              <a:rPr lang="cs-CZ" sz="2400" b="1" dirty="0"/>
              <a:t>Zpracoval:</a:t>
            </a:r>
            <a:r>
              <a:rPr lang="cs-CZ" sz="2400" dirty="0"/>
              <a:t> Mgr. Bc. </a:t>
            </a:r>
            <a:r>
              <a:rPr lang="cs-CZ" sz="2400" dirty="0" err="1"/>
              <a:t>BcA</a:t>
            </a:r>
            <a:r>
              <a:rPr lang="cs-CZ" sz="2400" dirty="0"/>
              <a:t>. Michal Jančík</a:t>
            </a:r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04664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517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9792" y="675725"/>
            <a:ext cx="5434763" cy="5210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24744"/>
            <a:ext cx="7992888" cy="5256583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4/01</a:t>
            </a:r>
            <a:endParaRPr lang="cs-CZ" dirty="0" smtClean="0"/>
          </a:p>
          <a:p>
            <a:pPr>
              <a:lnSpc>
                <a:spcPct val="120000"/>
              </a:lnSpc>
            </a:pPr>
            <a:r>
              <a:rPr lang="cs-CZ" b="1" dirty="0" smtClean="0"/>
              <a:t>Vzdělávací </a:t>
            </a:r>
            <a:r>
              <a:rPr lang="cs-CZ" b="1" dirty="0"/>
              <a:t>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 smtClean="0"/>
              <a:t>IV., V. ročník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složky hudební řeči - barva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 smtClean="0"/>
              <a:t>žák charakterizuje pojem barva v hudbě, prakticky jej aplikuje při analýze znějící hudby, rozlišuje barvu jednotlivých hudebních nástrojů a jejich kombinací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145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8728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Každý hudební nástroj zní jinak</a:t>
            </a:r>
          </a:p>
          <a:p>
            <a:endParaRPr lang="cs-CZ" sz="3200" dirty="0" smtClean="0"/>
          </a:p>
          <a:p>
            <a:r>
              <a:rPr lang="cs-CZ" sz="3200" dirty="0" smtClean="0"/>
              <a:t>Některé hudební nástroje mají velmi podobný zvuk, některé jsou si zvukem velmi vzdáleny</a:t>
            </a:r>
          </a:p>
          <a:p>
            <a:endParaRPr lang="cs-CZ" sz="3200" dirty="0"/>
          </a:p>
          <a:p>
            <a:r>
              <a:rPr lang="cs-CZ" sz="3200" dirty="0" smtClean="0"/>
              <a:t>Říkáme, že zvuk hudebního nástroje má určitou „barvu“ – díky ní od sebe dokážeme jednotlivé nástroje podle zvuku rozpoznat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426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80920" cy="5382127"/>
          </a:xfrm>
        </p:spPr>
        <p:txBody>
          <a:bodyPr/>
          <a:lstStyle/>
          <a:p>
            <a:r>
              <a:rPr lang="cs-CZ" sz="3200" dirty="0" smtClean="0"/>
              <a:t>Každý nástroj má ale širokou „paletu barev“ – stejně jako barvy v malířství mají mnoho odstínů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356992"/>
            <a:ext cx="3744416" cy="324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03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352928" cy="5131557"/>
          </a:xfrm>
        </p:spPr>
        <p:txBody>
          <a:bodyPr>
            <a:normAutofit/>
          </a:bodyPr>
          <a:lstStyle/>
          <a:p>
            <a:r>
              <a:rPr lang="cs-CZ" sz="3600" dirty="0" smtClean="0"/>
              <a:t>Barva nástroje záleží na: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výšce tónu, který se na něj zrovna hraje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2"/>
              </a:rPr>
              <a:t>http://www.youtube.com/</a:t>
            </a:r>
            <a:r>
              <a:rPr lang="cs-CZ" sz="1600" dirty="0" err="1" smtClean="0">
                <a:hlinkClick r:id="rId2"/>
              </a:rPr>
              <a:t>watch?v</a:t>
            </a:r>
            <a:r>
              <a:rPr lang="cs-CZ" sz="1600" dirty="0" smtClean="0">
                <a:hlinkClick r:id="rId2"/>
              </a:rPr>
              <a:t>=GczE-ues0-4</a:t>
            </a:r>
            <a:r>
              <a:rPr lang="cs-CZ" sz="16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síle tónu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3"/>
              </a:rPr>
              <a:t>http://www.youtube.com/</a:t>
            </a:r>
            <a:r>
              <a:rPr lang="cs-CZ" sz="1600" dirty="0" err="1" smtClean="0">
                <a:hlinkClick r:id="rId3"/>
              </a:rPr>
              <a:t>watch?v</a:t>
            </a:r>
            <a:r>
              <a:rPr lang="cs-CZ" sz="1600" dirty="0" smtClean="0">
                <a:hlinkClick r:id="rId3"/>
              </a:rPr>
              <a:t>=lUYEvCly8Fo</a:t>
            </a:r>
            <a:r>
              <a:rPr lang="cs-CZ" sz="1600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způsobu hry </a:t>
            </a:r>
            <a:r>
              <a:rPr lang="cs-CZ" sz="1600" dirty="0" smtClean="0"/>
              <a:t>(</a:t>
            </a:r>
            <a:r>
              <a:rPr lang="cs-CZ" sz="1600" dirty="0" smtClean="0">
                <a:hlinkClick r:id="rId4"/>
              </a:rPr>
              <a:t>http://www.youtube.com/</a:t>
            </a:r>
            <a:r>
              <a:rPr lang="cs-CZ" sz="1600" dirty="0" err="1" smtClean="0">
                <a:hlinkClick r:id="rId4"/>
              </a:rPr>
              <a:t>watch?v</a:t>
            </a:r>
            <a:r>
              <a:rPr lang="cs-CZ" sz="1600" dirty="0" smtClean="0">
                <a:hlinkClick r:id="rId4"/>
              </a:rPr>
              <a:t>=</a:t>
            </a:r>
            <a:r>
              <a:rPr lang="cs-CZ" sz="1600" dirty="0" err="1" smtClean="0">
                <a:hlinkClick r:id="rId4"/>
              </a:rPr>
              <a:t>Eu_LcDPpiPU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5"/>
              </a:rPr>
              <a:t>http://www.youtube.com/</a:t>
            </a:r>
            <a:r>
              <a:rPr lang="cs-CZ" sz="1600" dirty="0" err="1" smtClean="0">
                <a:hlinkClick r:id="rId5"/>
              </a:rPr>
              <a:t>watch?v</a:t>
            </a:r>
            <a:r>
              <a:rPr lang="cs-CZ" sz="1600" dirty="0" smtClean="0">
                <a:hlinkClick r:id="rId5"/>
              </a:rPr>
              <a:t>=</a:t>
            </a:r>
            <a:r>
              <a:rPr lang="cs-CZ" sz="1600" dirty="0" err="1" smtClean="0">
                <a:hlinkClick r:id="rId5"/>
              </a:rPr>
              <a:t>mAEXfqU_SOE&amp;list</a:t>
            </a:r>
            <a:r>
              <a:rPr lang="cs-CZ" sz="1600" dirty="0" smtClean="0">
                <a:hlinkClick r:id="rId5"/>
              </a:rPr>
              <a:t>=UUQeRyYAWAkg1DimlPwO_QmQ&amp;index=12</a:t>
            </a:r>
            <a:r>
              <a:rPr lang="cs-CZ" sz="1600" dirty="0" smtClean="0"/>
              <a:t>, </a:t>
            </a:r>
            <a:r>
              <a:rPr lang="cs-CZ" sz="1600" dirty="0" smtClean="0">
                <a:hlinkClick r:id="rId6"/>
              </a:rPr>
              <a:t>http://www.youtube.com/</a:t>
            </a:r>
            <a:r>
              <a:rPr lang="cs-CZ" sz="1600" dirty="0" err="1" smtClean="0">
                <a:hlinkClick r:id="rId6"/>
              </a:rPr>
              <a:t>watch?v</a:t>
            </a:r>
            <a:r>
              <a:rPr lang="cs-CZ" sz="1600" dirty="0" smtClean="0">
                <a:hlinkClick r:id="rId6"/>
              </a:rPr>
              <a:t>=jAJ4i1L3y5M</a:t>
            </a:r>
            <a:r>
              <a:rPr lang="cs-CZ" sz="16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433462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496944" cy="547260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Nová barva vzniká také různou kombinací hudebních nástrojů</a:t>
            </a:r>
          </a:p>
          <a:p>
            <a:endParaRPr lang="cs-CZ" sz="3200" dirty="0"/>
          </a:p>
          <a:p>
            <a:r>
              <a:rPr lang="cs-CZ" sz="3200" dirty="0" smtClean="0"/>
              <a:t>Čím více hudebních nástrojů hraje dohromady, tím má skladatel více možností  udělat hudbu barevnější </a:t>
            </a:r>
            <a:r>
              <a:rPr lang="cs-CZ" dirty="0" smtClean="0">
                <a:hlinkClick r:id="rId2"/>
              </a:rPr>
              <a:t>http://www.youtube.com/watch?v=Qbrgo3vPBdQ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48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Jakou barvu ti připomínají tyto nástroje: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2"/>
              </a:rPr>
              <a:t>http://www.youtube.com/watch?v=UUXsw02jwqU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3"/>
              </a:rPr>
              <a:t>http://www.youtube.com/watch?v=BguP6KmvtxI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4"/>
              </a:rPr>
              <a:t>http://www.youtube.com/watch?v=-kUCgRjtwPY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hlinkClick r:id="rId5"/>
              </a:rPr>
              <a:t>http://www.youtube.com/watch?v=DfMk1Y2gH-A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92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57</TotalTime>
  <Words>271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Autumn</vt:lpstr>
      <vt:lpstr>Prezentace aplikace PowerPoint</vt:lpstr>
      <vt:lpstr>Prezentace aplikace PowerPoint</vt:lpstr>
      <vt:lpstr>BARVA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BARVA</dc:title>
  <dc:creator>0JXR</dc:creator>
  <cp:lastModifiedBy>Učitel</cp:lastModifiedBy>
  <cp:revision>18</cp:revision>
  <dcterms:created xsi:type="dcterms:W3CDTF">2013-01-19T10:07:04Z</dcterms:created>
  <dcterms:modified xsi:type="dcterms:W3CDTF">2013-06-17T06:59:36Z</dcterms:modified>
</cp:coreProperties>
</file>