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71" r:id="rId3"/>
    <p:sldId id="256" r:id="rId4"/>
    <p:sldId id="258" r:id="rId5"/>
    <p:sldId id="261" r:id="rId6"/>
    <p:sldId id="263" r:id="rId7"/>
    <p:sldId id="264" r:id="rId8"/>
    <p:sldId id="262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92587-D393-46D8-914E-AA28C18CFA6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5A256-9368-44B8-9EF4-A19BA1FF2AA0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92587-D393-46D8-914E-AA28C18CFA6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5A256-9368-44B8-9EF4-A19BA1FF2A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92587-D393-46D8-914E-AA28C18CFA6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5A256-9368-44B8-9EF4-A19BA1FF2AA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92587-D393-46D8-914E-AA28C18CFA6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5A256-9368-44B8-9EF4-A19BA1FF2A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92587-D393-46D8-914E-AA28C18CFA6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5A256-9368-44B8-9EF4-A19BA1FF2A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92587-D393-46D8-914E-AA28C18CFA6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5A256-9368-44B8-9EF4-A19BA1FF2A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92587-D393-46D8-914E-AA28C18CFA6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5A256-9368-44B8-9EF4-A19BA1FF2A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92587-D393-46D8-914E-AA28C18CFA6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5A256-9368-44B8-9EF4-A19BA1FF2AA0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92587-D393-46D8-914E-AA28C18CFA6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5A256-9368-44B8-9EF4-A19BA1FF2AA0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92587-D393-46D8-914E-AA28C18CFA6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5A256-9368-44B8-9EF4-A19BA1FF2A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92587-D393-46D8-914E-AA28C18CFA6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5A256-9368-44B8-9EF4-A19BA1FF2A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33792587-D393-46D8-914E-AA28C18CFA6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01E5A256-9368-44B8-9EF4-A19BA1FF2AA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hyperlink" Target="http://www.youtube.com/watch?v=F2ObigqMV1U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hyperlink" Target="http://www.youtube.com/watch?v=qYtrnr4chfU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hyperlink" Target="http://www.youtube.com/watch?v=He9vFFxC4nk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hyperlink" Target="http://www.youtube.com/watch?v=K0xFJR4iuMA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hyperlink" Target="http://www.youtube.com/watch?v=sE7fflraCpY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Tocando_marimba.JPG" TargetMode="External"/><Relationship Id="rId3" Type="http://schemas.openxmlformats.org/officeDocument/2006/relationships/hyperlink" Target="http://cs.wikipedia.org/wiki/Soubor:Sambaballen.JPG" TargetMode="External"/><Relationship Id="rId7" Type="http://schemas.openxmlformats.org/officeDocument/2006/relationships/hyperlink" Target="http://cs.wikipedia.org/wiki/Soubor:Vibes_joelocke_koeln2007.jpg" TargetMode="External"/><Relationship Id="rId2" Type="http://schemas.openxmlformats.org/officeDocument/2006/relationships/hyperlink" Target="http://cs.wikipedia.org/wiki/Soubor:Traditional_indonesian_instruments04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Triangle_001.jpg" TargetMode="External"/><Relationship Id="rId5" Type="http://schemas.openxmlformats.org/officeDocument/2006/relationships/hyperlink" Target="http://cs.wikipedia.org/wiki/Soubor:Spazzole-brushes.jpg" TargetMode="External"/><Relationship Id="rId4" Type="http://schemas.openxmlformats.org/officeDocument/2006/relationships/hyperlink" Target="http://cs.wikipedia.org/wiki/Soubor:Thoth08BigasDrumEvansChalmett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b="1" dirty="0"/>
              <a:t>Číslo materiálu: </a:t>
            </a:r>
            <a:r>
              <a:rPr lang="cs-CZ" sz="3200" dirty="0"/>
              <a:t>VY 32 </a:t>
            </a:r>
            <a:r>
              <a:rPr lang="cs-CZ" sz="3200" dirty="0" smtClean="0"/>
              <a:t>INOVACE 4/02 </a:t>
            </a:r>
            <a:r>
              <a:rPr lang="cs-CZ" sz="3200" dirty="0"/>
              <a:t> </a:t>
            </a:r>
          </a:p>
          <a:p>
            <a:endParaRPr lang="cs-CZ" sz="3200" dirty="0"/>
          </a:p>
          <a:p>
            <a:pPr marL="0" indent="0">
              <a:buNone/>
            </a:pPr>
            <a:r>
              <a:rPr lang="cs-CZ" sz="3200" dirty="0"/>
              <a:t>  </a:t>
            </a:r>
          </a:p>
          <a:p>
            <a:r>
              <a:rPr lang="cs-CZ" sz="3200" b="1" dirty="0"/>
              <a:t>Název materiálu: </a:t>
            </a:r>
            <a:r>
              <a:rPr lang="cs-CZ" sz="3200" dirty="0" smtClean="0"/>
              <a:t>Bicí nástroje</a:t>
            </a:r>
            <a:endParaRPr lang="cs-CZ" sz="3200" dirty="0"/>
          </a:p>
          <a:p>
            <a:endParaRPr lang="cs-CZ" sz="3200" dirty="0"/>
          </a:p>
          <a:p>
            <a:endParaRPr lang="cs-CZ" sz="3200" dirty="0"/>
          </a:p>
          <a:p>
            <a:r>
              <a:rPr lang="cs-CZ" sz="3200" b="1" dirty="0"/>
              <a:t>Zpracoval:</a:t>
            </a:r>
            <a:r>
              <a:rPr lang="cs-CZ" sz="3200" dirty="0"/>
              <a:t> Mgr. Bc. </a:t>
            </a:r>
            <a:r>
              <a:rPr lang="cs-CZ" sz="3200" dirty="0" err="1"/>
              <a:t>BcA</a:t>
            </a:r>
            <a:r>
              <a:rPr lang="cs-CZ" sz="3200" dirty="0"/>
              <a:t>. Michal Jančík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88640"/>
            <a:ext cx="5608320" cy="1365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0522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35896" y="274638"/>
            <a:ext cx="5050904" cy="63408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424936" cy="5544616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b="1" u="sng" dirty="0"/>
              <a:t>ANOTACE</a:t>
            </a:r>
          </a:p>
          <a:p>
            <a:pPr>
              <a:lnSpc>
                <a:spcPct val="120000"/>
              </a:lnSpc>
            </a:pPr>
            <a:r>
              <a:rPr lang="cs-CZ" b="1" dirty="0" err="1"/>
              <a:t>Škola</a:t>
            </a:r>
            <a:r>
              <a:rPr lang="cs-CZ" dirty="0" err="1"/>
              <a:t>:Základní</a:t>
            </a:r>
            <a:r>
              <a:rPr lang="cs-CZ" dirty="0"/>
              <a:t> škola Brno, Jana Babáka 1</a:t>
            </a:r>
          </a:p>
          <a:p>
            <a:pPr>
              <a:lnSpc>
                <a:spcPct val="120000"/>
              </a:lnSpc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20000"/>
              </a:lnSpc>
            </a:pPr>
            <a:r>
              <a:rPr lang="cs-CZ" b="1" dirty="0"/>
              <a:t>Číslo materiálu:</a:t>
            </a:r>
            <a:r>
              <a:rPr lang="cs-CZ" dirty="0"/>
              <a:t> VY 32 </a:t>
            </a:r>
            <a:r>
              <a:rPr lang="cs-CZ"/>
              <a:t>INOVACE </a:t>
            </a:r>
            <a:r>
              <a:rPr lang="cs-CZ" smtClean="0"/>
              <a:t>4/02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Předmět: </a:t>
            </a:r>
            <a:r>
              <a:rPr lang="cs-CZ" dirty="0"/>
              <a:t>Hudební výchova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Ročník: </a:t>
            </a:r>
            <a:r>
              <a:rPr lang="cs-CZ" dirty="0"/>
              <a:t>IV., V. ročník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Klíčová slova: </a:t>
            </a:r>
            <a:r>
              <a:rPr lang="cs-CZ" dirty="0" smtClean="0"/>
              <a:t>hudební nástroje – bicí nástroje – charakteristika - rozdělení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Předpokládané cíle vedoucí ke klíčovým kompetencím: </a:t>
            </a:r>
            <a:r>
              <a:rPr lang="cs-CZ" dirty="0"/>
              <a:t>žák </a:t>
            </a:r>
            <a:r>
              <a:rPr lang="cs-CZ" dirty="0" smtClean="0"/>
              <a:t>rozeznává základní bicí nástroje, rozděluje bicí nástroje do skupin, charakterizuje hru na bicí nástroje, aplikuje nabyté poznatky při praktickém muzicírování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Použité výukové metody: </a:t>
            </a:r>
            <a:r>
              <a:rPr lang="cs-CZ" dirty="0"/>
              <a:t>frontální výuka, skupinová práce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20000"/>
              </a:lnSpc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20000"/>
              </a:lnSpc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0553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Bicí nástroje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6191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/>
              <a:t>Dělíme na:</a:t>
            </a:r>
          </a:p>
          <a:p>
            <a:endParaRPr lang="cs-CZ" sz="3600" dirty="0" smtClean="0"/>
          </a:p>
          <a:p>
            <a:pPr lvl="1"/>
            <a:r>
              <a:rPr lang="cs-CZ" sz="3200" b="1" dirty="0" smtClean="0"/>
              <a:t>LADITELNÉ</a:t>
            </a:r>
            <a:r>
              <a:rPr lang="cs-CZ" sz="3200" dirty="0" smtClean="0"/>
              <a:t> – výška tónu se dá měnit</a:t>
            </a:r>
          </a:p>
          <a:p>
            <a:pPr lvl="1"/>
            <a:endParaRPr lang="cs-CZ" sz="3200" dirty="0" smtClean="0"/>
          </a:p>
          <a:p>
            <a:pPr lvl="1"/>
            <a:r>
              <a:rPr lang="cs-CZ" sz="3200" b="1" dirty="0" smtClean="0"/>
              <a:t>NELADITELNÉ</a:t>
            </a:r>
            <a:r>
              <a:rPr lang="cs-CZ" sz="3200" dirty="0" smtClean="0"/>
              <a:t> – výška tónu se měnit nedá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58102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Laditelné bicí nástroje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3200" dirty="0"/>
              <a:t>Tympány</a:t>
            </a:r>
            <a:r>
              <a:rPr lang="cs-CZ" dirty="0"/>
              <a:t> </a:t>
            </a:r>
            <a:r>
              <a:rPr lang="cs-CZ" sz="2000" dirty="0"/>
              <a:t>(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www.youtube.com/</a:t>
            </a:r>
            <a:r>
              <a:rPr lang="cs-CZ" sz="2000" dirty="0" err="1" smtClean="0">
                <a:hlinkClick r:id="rId2"/>
              </a:rPr>
              <a:t>watch?v</a:t>
            </a:r>
            <a:r>
              <a:rPr lang="cs-CZ" sz="2000" dirty="0" smtClean="0">
                <a:hlinkClick r:id="rId2"/>
              </a:rPr>
              <a:t>=F2ObigqMV1U</a:t>
            </a:r>
            <a:r>
              <a:rPr lang="cs-CZ" sz="2000" dirty="0" smtClean="0"/>
              <a:t>)</a:t>
            </a:r>
          </a:p>
          <a:p>
            <a:pPr>
              <a:lnSpc>
                <a:spcPct val="150000"/>
              </a:lnSpc>
            </a:pPr>
            <a:endParaRPr lang="cs-CZ" sz="2000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2852936"/>
            <a:ext cx="4309070" cy="3231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15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3600" dirty="0"/>
              <a:t>Marimba</a:t>
            </a:r>
            <a:r>
              <a:rPr lang="cs-CZ" dirty="0"/>
              <a:t> (</a:t>
            </a:r>
            <a:r>
              <a:rPr lang="cs-CZ" dirty="0">
                <a:hlinkClick r:id="rId2"/>
              </a:rPr>
              <a:t>http://www.youtube.com/</a:t>
            </a:r>
            <a:r>
              <a:rPr lang="cs-CZ" dirty="0" err="1">
                <a:hlinkClick r:id="rId2"/>
              </a:rPr>
              <a:t>watch?v</a:t>
            </a:r>
            <a:r>
              <a:rPr lang="cs-CZ" dirty="0">
                <a:hlinkClick r:id="rId2"/>
              </a:rPr>
              <a:t>=qYtrnr4chfU</a:t>
            </a:r>
            <a:r>
              <a:rPr lang="cs-CZ" dirty="0"/>
              <a:t>)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6191" y="2564904"/>
            <a:ext cx="5540871" cy="3825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4434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229600" cy="452596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z="3600" dirty="0"/>
              <a:t>Vibrafon</a:t>
            </a:r>
            <a:r>
              <a:rPr lang="cs-CZ" dirty="0"/>
              <a:t> (</a:t>
            </a:r>
            <a:r>
              <a:rPr lang="cs-CZ" dirty="0">
                <a:hlinkClick r:id="rId2"/>
              </a:rPr>
              <a:t>http://www.youtube.com/</a:t>
            </a:r>
            <a:r>
              <a:rPr lang="cs-CZ" dirty="0" err="1">
                <a:hlinkClick r:id="rId2"/>
              </a:rPr>
              <a:t>watch?v</a:t>
            </a:r>
            <a:r>
              <a:rPr lang="cs-CZ" dirty="0">
                <a:hlinkClick r:id="rId2"/>
              </a:rPr>
              <a:t>=He9vFFxC4nk</a:t>
            </a:r>
            <a:r>
              <a:rPr lang="cs-CZ" dirty="0" smtClean="0"/>
              <a:t>)</a:t>
            </a:r>
            <a:endParaRPr lang="cs-CZ" sz="3200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2582906"/>
            <a:ext cx="5269880" cy="3952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3481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Neladitelné bicí nástroje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Triangl</a:t>
            </a:r>
          </a:p>
          <a:p>
            <a:endParaRPr lang="cs-CZ" sz="3200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2420888"/>
            <a:ext cx="4932040" cy="3699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5969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/>
              <a:t>Velký buben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836712"/>
            <a:ext cx="4245936" cy="5661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943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/>
              <a:t>Malý buben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7858" y="2420888"/>
            <a:ext cx="6114256" cy="3943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7648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/>
              <a:t>Rumba </a:t>
            </a:r>
            <a:r>
              <a:rPr lang="cs-CZ" sz="3600" dirty="0" smtClean="0"/>
              <a:t>koule</a:t>
            </a:r>
          </a:p>
          <a:p>
            <a:endParaRPr lang="cs-CZ" sz="3600" dirty="0" smtClean="0"/>
          </a:p>
          <a:p>
            <a:endParaRPr lang="cs-CZ" sz="3600" dirty="0"/>
          </a:p>
          <a:p>
            <a:endParaRPr lang="cs-CZ" sz="3600" dirty="0"/>
          </a:p>
          <a:p>
            <a:endParaRPr lang="cs-CZ" sz="3600" dirty="0" smtClean="0"/>
          </a:p>
          <a:p>
            <a:endParaRPr lang="cs-CZ" sz="3600" dirty="0"/>
          </a:p>
          <a:p>
            <a:r>
              <a:rPr lang="cs-CZ" sz="3600" dirty="0"/>
              <a:t>Činely </a:t>
            </a:r>
            <a:r>
              <a:rPr lang="cs-CZ" dirty="0"/>
              <a:t>(</a:t>
            </a:r>
            <a:r>
              <a:rPr lang="cs-CZ" dirty="0">
                <a:hlinkClick r:id="rId2"/>
              </a:rPr>
              <a:t>http://www.youtube.com/</a:t>
            </a:r>
            <a:r>
              <a:rPr lang="cs-CZ" dirty="0" err="1">
                <a:hlinkClick r:id="rId2"/>
              </a:rPr>
              <a:t>watch?v</a:t>
            </a:r>
            <a:r>
              <a:rPr lang="cs-CZ" dirty="0">
                <a:hlinkClick r:id="rId2"/>
              </a:rPr>
              <a:t>=K0xFJR4iuMA</a:t>
            </a:r>
            <a:r>
              <a:rPr lang="cs-CZ" dirty="0"/>
              <a:t>)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988840"/>
            <a:ext cx="2690754" cy="3214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6341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/>
              <a:t>Gong </a:t>
            </a:r>
            <a:r>
              <a:rPr lang="cs-CZ" dirty="0"/>
              <a:t>(</a:t>
            </a:r>
            <a:r>
              <a:rPr lang="cs-CZ" dirty="0">
                <a:hlinkClick r:id="rId2"/>
              </a:rPr>
              <a:t>http://www.youtube.com/</a:t>
            </a:r>
            <a:r>
              <a:rPr lang="cs-CZ" dirty="0" err="1">
                <a:hlinkClick r:id="rId2"/>
              </a:rPr>
              <a:t>watch?v</a:t>
            </a:r>
            <a:r>
              <a:rPr lang="cs-CZ" dirty="0">
                <a:hlinkClick r:id="rId2"/>
              </a:rPr>
              <a:t>=sE7fflraCpY</a:t>
            </a:r>
            <a:r>
              <a:rPr lang="cs-CZ" dirty="0"/>
              <a:t>)</a:t>
            </a:r>
          </a:p>
          <a:p>
            <a:r>
              <a:rPr lang="cs-CZ" sz="3600" dirty="0"/>
              <a:t>Atd.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2348880"/>
            <a:ext cx="6178419" cy="4124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253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Internetové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cs.wikipedia.org/wiki/Soubor:Traditional_indonesian_instruments04.jpg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cs.wikipedia.org/wiki/Soubor:Sambaballen.JPG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cs.wikipedia.org/wiki/Soubor:Thoth08BigasDrumEvansChalmette.jpg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cs.wikipedia.org/wiki/Soubor:Spazzole-brushes.jpg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cs.wikipedia.org/wiki/Soubor:Triangle_001.jpg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cs.wikipedia.org/wiki/Soubor:Vibes_joelocke_koeln2007.jpg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cs.wikipedia.org/wiki/Soubor:Tocando_marimba.JPG</a:t>
            </a:r>
            <a:endParaRPr lang="cs-CZ" dirty="0" smtClean="0"/>
          </a:p>
          <a:p>
            <a:r>
              <a:rPr lang="cs-CZ" dirty="0"/>
              <a:t>http://cs.wikipedia.org/wiki/Soubor:Standard_timpani_setup.jpg</a:t>
            </a:r>
          </a:p>
        </p:txBody>
      </p:sp>
    </p:spTree>
    <p:extLst>
      <p:ext uri="{BB962C8B-B14F-4D97-AF65-F5344CB8AC3E}">
        <p14:creationId xmlns:p14="http://schemas.microsoft.com/office/powerpoint/2010/main" val="1383787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228</TotalTime>
  <Words>218</Words>
  <Application>Microsoft Office PowerPoint</Application>
  <PresentationFormat>Předvádění na obrazovce (4:3)</PresentationFormat>
  <Paragraphs>54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Došky</vt:lpstr>
      <vt:lpstr>Prezentace aplikace PowerPoint</vt:lpstr>
      <vt:lpstr>Prezentace aplikace PowerPoint</vt:lpstr>
      <vt:lpstr>Bicí nástroje</vt:lpstr>
      <vt:lpstr>Prezentace aplikace PowerPoint</vt:lpstr>
      <vt:lpstr>Laditelné bicí nástroje</vt:lpstr>
      <vt:lpstr>Prezentace aplikace PowerPoint</vt:lpstr>
      <vt:lpstr>Prezentace aplikace PowerPoint</vt:lpstr>
      <vt:lpstr>Neladitelné bicí nástroje</vt:lpstr>
      <vt:lpstr>Prezentace aplikace PowerPoint</vt:lpstr>
      <vt:lpstr>Prezentace aplikace PowerPoint</vt:lpstr>
      <vt:lpstr>Prezentace aplikace PowerPoint</vt:lpstr>
      <vt:lpstr>Prezentace aplikace PowerPoint</vt:lpstr>
      <vt:lpstr>Internetové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Bicí nástroje</dc:title>
  <dc:creator>0JXR</dc:creator>
  <cp:lastModifiedBy>Učitel</cp:lastModifiedBy>
  <cp:revision>15</cp:revision>
  <dcterms:created xsi:type="dcterms:W3CDTF">2013-01-12T16:43:42Z</dcterms:created>
  <dcterms:modified xsi:type="dcterms:W3CDTF">2013-06-17T08:03:38Z</dcterms:modified>
</cp:coreProperties>
</file>