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018DAB4-EAAF-41DB-AF1F-E8EAEBD1F78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7511DFA0-3A5F-4A45-A171-23B9B0D4EF5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8lYVUWvxLYg&amp;list=PLE68771AF73EE288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 </a:t>
            </a:r>
            <a:r>
              <a:rPr lang="cs-CZ" sz="3200" dirty="0" smtClean="0"/>
              <a:t>4/05</a:t>
            </a:r>
            <a:endParaRPr lang="cs-CZ" sz="3200" dirty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Harmonie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54868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10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9952" y="436563"/>
            <a:ext cx="4452768" cy="61617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467600" cy="3951337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14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400" b="1" dirty="0" err="1"/>
              <a:t>Škola</a:t>
            </a:r>
            <a:r>
              <a:rPr lang="cs-CZ" sz="1400" dirty="0" err="1"/>
              <a:t>:Základní</a:t>
            </a:r>
            <a:r>
              <a:rPr lang="cs-CZ" sz="14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Vypracoval: </a:t>
            </a:r>
            <a:r>
              <a:rPr lang="cs-CZ" sz="1400" dirty="0"/>
              <a:t>Mgr. Bc. </a:t>
            </a:r>
            <a:r>
              <a:rPr lang="cs-CZ" sz="1400" dirty="0" err="1"/>
              <a:t>BcA</a:t>
            </a:r>
            <a:r>
              <a:rPr lang="cs-CZ" sz="14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Období vzniku materiálu: </a:t>
            </a:r>
            <a:r>
              <a:rPr lang="cs-CZ" sz="14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Číslo materiálu:</a:t>
            </a:r>
            <a:r>
              <a:rPr lang="cs-CZ" sz="1400" dirty="0"/>
              <a:t> VY 32 INOVACE </a:t>
            </a:r>
            <a:r>
              <a:rPr lang="cs-CZ" sz="1400" dirty="0" smtClean="0"/>
              <a:t>4/05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Vzdělávací oblast:</a:t>
            </a:r>
            <a:r>
              <a:rPr lang="cs-CZ" sz="14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Předmět: </a:t>
            </a:r>
            <a:r>
              <a:rPr lang="cs-CZ" sz="14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Ročník: </a:t>
            </a:r>
            <a:r>
              <a:rPr lang="cs-CZ" sz="1400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Klíčová slova: </a:t>
            </a:r>
            <a:r>
              <a:rPr lang="cs-CZ" sz="1400" dirty="0"/>
              <a:t>složky hudební řeči </a:t>
            </a:r>
            <a:r>
              <a:rPr lang="cs-CZ" sz="1400" dirty="0" smtClean="0"/>
              <a:t>– harmonie – akord – durový akord – mollový akord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cíle vedoucí ke klíčovým kompetencím: </a:t>
            </a:r>
            <a:r>
              <a:rPr lang="cs-CZ" sz="1400" dirty="0"/>
              <a:t>žák charakterizuje pojem </a:t>
            </a:r>
            <a:r>
              <a:rPr lang="cs-CZ" sz="1400" dirty="0" smtClean="0"/>
              <a:t>harmonie, </a:t>
            </a:r>
            <a:r>
              <a:rPr lang="cs-CZ" sz="1400" dirty="0"/>
              <a:t>prakticky jej aplikuje při analýze znějící hudby, </a:t>
            </a:r>
            <a:r>
              <a:rPr lang="cs-CZ" sz="1400" dirty="0" smtClean="0"/>
              <a:t>sluchem i vizuálně rozlišuje durový a mollový kvintakord, vytváří kvintakordy od I., IV. a V. stupně stupnice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Použité výukové metody: </a:t>
            </a:r>
            <a:r>
              <a:rPr lang="cs-CZ" sz="14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pomůcky: </a:t>
            </a:r>
            <a:r>
              <a:rPr lang="cs-CZ" sz="14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Popis prezentace materiálu: </a:t>
            </a:r>
            <a:r>
              <a:rPr lang="cs-CZ" sz="1400" dirty="0"/>
              <a:t>Prezentace </a:t>
            </a:r>
            <a:r>
              <a:rPr lang="cs-CZ" sz="1400" dirty="0" err="1"/>
              <a:t>Power</a:t>
            </a:r>
            <a:r>
              <a:rPr lang="cs-CZ" sz="14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Způsob hodnocení: </a:t>
            </a:r>
            <a:r>
              <a:rPr lang="cs-CZ" sz="14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Bibliografie:</a:t>
            </a:r>
            <a:r>
              <a:rPr lang="cs-CZ" sz="1400" dirty="0"/>
              <a:t> </a:t>
            </a:r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11153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Harmonie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55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52736"/>
            <a:ext cx="7622232" cy="493698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= nauka o stavbě a spojování akordů</a:t>
            </a:r>
          </a:p>
          <a:p>
            <a:endParaRPr lang="cs-CZ" sz="3200" dirty="0" smtClean="0"/>
          </a:p>
          <a:p>
            <a:r>
              <a:rPr lang="cs-CZ" sz="3200" dirty="0" smtClean="0"/>
              <a:t>Harmonie hudebníkům a skladatelům napovídá, jak doprovodit melodii (písničku) tak, aby dobře zněla</a:t>
            </a:r>
          </a:p>
          <a:p>
            <a:endParaRPr lang="cs-CZ" sz="3200" dirty="0" smtClean="0"/>
          </a:p>
          <a:p>
            <a:r>
              <a:rPr lang="cs-CZ" sz="3200" dirty="0" smtClean="0"/>
              <a:t>Harmonie má svá přísná pravidla podobně jako například český jazyk, anglický jazyk atd.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42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136904" cy="5513053"/>
          </a:xfrm>
        </p:spPr>
        <p:txBody>
          <a:bodyPr/>
          <a:lstStyle/>
          <a:p>
            <a:r>
              <a:rPr lang="cs-CZ" sz="2800" dirty="0" smtClean="0"/>
              <a:t>AKORD = souzvuk nejméně 3 tónů</a:t>
            </a:r>
          </a:p>
          <a:p>
            <a:pPr marL="0" indent="0">
              <a:buNone/>
            </a:pPr>
            <a:r>
              <a:rPr lang="cs-CZ" sz="2800" dirty="0" smtClean="0"/>
              <a:t>                  - základním akordem je tzv. 		            	  	     		       KVINTAKORD</a:t>
            </a:r>
          </a:p>
          <a:p>
            <a:endParaRPr lang="cs-CZ" sz="2800" dirty="0" smtClean="0"/>
          </a:p>
          <a:p>
            <a:r>
              <a:rPr lang="cs-CZ" sz="2800" dirty="0" smtClean="0"/>
              <a:t>KVINTAKORD – souzvuk tří tónů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-  jak již název napovídá, mezi 			  		</a:t>
            </a:r>
            <a:r>
              <a:rPr lang="cs-CZ" sz="2800" dirty="0"/>
              <a:t> </a:t>
            </a:r>
            <a:r>
              <a:rPr lang="cs-CZ" sz="2800" dirty="0" smtClean="0"/>
              <a:t>      	       spodním a vrchním tónem se 					  		       nachází interval KVINTA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653" r="60039"/>
          <a:stretch/>
        </p:blipFill>
        <p:spPr>
          <a:xfrm>
            <a:off x="2653600" y="4550746"/>
            <a:ext cx="3983316" cy="126039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063015" y="5811140"/>
            <a:ext cx="11644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Kvinta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5598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268760"/>
            <a:ext cx="7478216" cy="4720965"/>
          </a:xfrm>
        </p:spPr>
        <p:txBody>
          <a:bodyPr/>
          <a:lstStyle/>
          <a:p>
            <a:r>
              <a:rPr lang="cs-CZ" sz="3200" dirty="0" smtClean="0"/>
              <a:t>Základní kvintakord vytvoříme, když nad sebe napíšeme 1., 3. a 5. stupeň (=tón) stupnice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48"/>
          <a:stretch/>
        </p:blipFill>
        <p:spPr>
          <a:xfrm>
            <a:off x="512583" y="3476133"/>
            <a:ext cx="8316416" cy="1393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76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7766248" cy="5585061"/>
          </a:xfrm>
        </p:spPr>
        <p:txBody>
          <a:bodyPr/>
          <a:lstStyle/>
          <a:p>
            <a:r>
              <a:rPr lang="cs-CZ" sz="3200" dirty="0" smtClean="0"/>
              <a:t>Kvintakordy dělíme na </a:t>
            </a:r>
          </a:p>
          <a:p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Durové (skládají se z velké tercie a malé 			tercie)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Mollové (skládají se z </a:t>
            </a:r>
            <a:r>
              <a:rPr lang="cs-CZ" sz="3200" smtClean="0"/>
              <a:t>malé tercie </a:t>
            </a:r>
            <a:r>
              <a:rPr lang="cs-CZ" sz="3200" dirty="0" smtClean="0"/>
              <a:t>a velké 			  tercie)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3707904" y="4221088"/>
            <a:ext cx="4413809" cy="2078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6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80728"/>
            <a:ext cx="7694240" cy="5008997"/>
          </a:xfrm>
        </p:spPr>
        <p:txBody>
          <a:bodyPr/>
          <a:lstStyle/>
          <a:p>
            <a:r>
              <a:rPr lang="cs-CZ" sz="3200" dirty="0" smtClean="0"/>
              <a:t>Kvintakord můžeme vytvořit na kterémkoli tónu</a:t>
            </a: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780928"/>
            <a:ext cx="6624736" cy="201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27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www.youtube.com/watch?v=8lYVUWvxLYg&amp;list=PLE68771AF73EE2886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529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46</TotalTime>
  <Words>236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Sketchbook</vt:lpstr>
      <vt:lpstr>Prezentace aplikace PowerPoint</vt:lpstr>
      <vt:lpstr>Prezentace aplikace PowerPoint</vt:lpstr>
      <vt:lpstr>Harmonie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Harmonie</dc:title>
  <dc:creator>0JXR</dc:creator>
  <cp:lastModifiedBy>Učitel</cp:lastModifiedBy>
  <cp:revision>8</cp:revision>
  <dcterms:created xsi:type="dcterms:W3CDTF">2013-01-19T09:59:31Z</dcterms:created>
  <dcterms:modified xsi:type="dcterms:W3CDTF">2013-06-17T08:31:24Z</dcterms:modified>
</cp:coreProperties>
</file>