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00" y="26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A2FD3054-5D91-4C05-83C9-EEFAD8C1DF5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54375E20-3DAC-46B9-AA24-6B8514637A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 </a:t>
            </a:r>
            <a:r>
              <a:rPr lang="cs-CZ" sz="3200" dirty="0" smtClean="0"/>
              <a:t>4/10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Mollové stupnice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69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4/10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stupnice – mollové stupnice – charakteristické znaky - rozdělení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mollová stupnice, orientuje se v jednotlivých typech mollových stupnic, sluchově rozeznává jednotlivé druhy mollových stupnic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8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Mollové stupnice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32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000" dirty="0" smtClean="0"/>
              <a:t>Mollové stupnice jsou složitější, než stupnice durové, protože existuje několik druhů</a:t>
            </a:r>
          </a:p>
          <a:p>
            <a:r>
              <a:rPr lang="cs-CZ" sz="3000" dirty="0" smtClean="0"/>
              <a:t>Mollové stupnice dělíme 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Aiolskou (základní)</a:t>
            </a:r>
          </a:p>
          <a:p>
            <a:pPr marL="514350" indent="-514350">
              <a:buFont typeface="+mj-lt"/>
              <a:buAutoNum type="arabicPeriod"/>
            </a:pPr>
            <a:endParaRPr lang="cs-CZ" sz="3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Melodickou</a:t>
            </a:r>
          </a:p>
          <a:p>
            <a:pPr marL="514350" indent="-514350">
              <a:buFont typeface="+mj-lt"/>
              <a:buAutoNum type="arabicPeriod"/>
            </a:pPr>
            <a:endParaRPr lang="cs-CZ" sz="3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Harmonickou</a:t>
            </a:r>
            <a:endParaRPr lang="cs-CZ" sz="3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766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Mollové stupnice označujeme malým písmenem (a moll, e moll, …)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Základní mollovou stupnicí (bez předznamenání) je stupnice a moll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22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Mezi sousedními tóny se nachází celý tón nebo půltón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Půltón se v základní mollové stupnici nachází mezi 2. a 3. tónem a 5. a 6. tónem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(aiolská) stupnice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075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27513"/>
            <a:ext cx="8407400" cy="9904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Stupnice a moll základní (aiolská)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89575" y="4047657"/>
            <a:ext cx="219891" cy="6054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409466" y="4005064"/>
            <a:ext cx="14401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657111" y="3284984"/>
            <a:ext cx="72008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1729119" y="3284984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267744" y="3933056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2483768" y="3861048"/>
            <a:ext cx="7200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771800" y="3212976"/>
            <a:ext cx="7200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843808" y="3212976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203847" y="3913387"/>
            <a:ext cx="14401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3347863" y="3841379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3707904" y="3140968"/>
            <a:ext cx="14401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851920" y="3140968"/>
            <a:ext cx="288032" cy="396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188532" y="3810558"/>
            <a:ext cx="14401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332548" y="3738550"/>
            <a:ext cx="2160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1324813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571694" y="2976398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1/2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317297" y="44684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698148" y="28436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093627" y="4282561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1/2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694250" y="27917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33125" y="42825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366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Ve stoupající melodické mollové stupnici zvyšujeme 6. a 7. stupeň (tón)</a:t>
            </a:r>
          </a:p>
          <a:p>
            <a:r>
              <a:rPr lang="cs-CZ" sz="3200" dirty="0" smtClean="0"/>
              <a:t>V klesající se tato zvýšení ruší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Stupnice a moll melodická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473860"/>
            <a:ext cx="8748464" cy="103057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275856" y="4339796"/>
            <a:ext cx="1008112" cy="136815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0032" y="4339796"/>
            <a:ext cx="1008112" cy="136815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241376" y="5347908"/>
            <a:ext cx="3312368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644008" y="5312648"/>
            <a:ext cx="3312368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48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 harmonické stupnici zvyšujeme směrem nahoru i dolů 7.stupeň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Stupnice a moll harmonická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358" y="3654735"/>
            <a:ext cx="8532440" cy="100513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921646" y="3545232"/>
            <a:ext cx="504056" cy="1224136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2128" y="3545232"/>
            <a:ext cx="504056" cy="1224136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5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200" dirty="0" smtClean="0"/>
              <a:t>Mollové stupnice dělíme na stupnice s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Křížky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Bé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r>
              <a:rPr lang="cs-CZ" sz="3200" dirty="0" smtClean="0"/>
              <a:t>Stupnic s křížky je 7, stupnic s bé také, celkem (i se stupnicí a moll, která nemá předznamenání) máme 15 mollových stupnic</a:t>
            </a:r>
          </a:p>
          <a:p>
            <a:endParaRPr lang="cs-CZ" sz="3200" dirty="0" smtClean="0"/>
          </a:p>
          <a:p>
            <a:r>
              <a:rPr lang="cs-CZ" sz="3200" dirty="0" smtClean="0"/>
              <a:t>Od každé stupnice můžeme vytvořit stupnici základní, melodickou a harmonickou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921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001612"/>
              </p:ext>
            </p:extLst>
          </p:nvPr>
        </p:nvGraphicFramePr>
        <p:xfrm>
          <a:off x="395536" y="3501008"/>
          <a:ext cx="8229600" cy="741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fis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cis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gis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dis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ais moll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Mollové stupnice s křížky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287" y="3923703"/>
            <a:ext cx="238147" cy="2211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952006"/>
            <a:ext cx="238147" cy="2211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5631" y="3952006"/>
            <a:ext cx="238147" cy="2211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205" y="3952006"/>
            <a:ext cx="238147" cy="2211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8955" y="3952006"/>
            <a:ext cx="238147" cy="2211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190" y="3970784"/>
            <a:ext cx="238147" cy="22116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7302" y="3952006"/>
            <a:ext cx="238147" cy="22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78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0495015"/>
              </p:ext>
            </p:extLst>
          </p:nvPr>
        </p:nvGraphicFramePr>
        <p:xfrm>
          <a:off x="395536" y="3861048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 moll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as moll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Mollové stupnice s bé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293096"/>
            <a:ext cx="288032" cy="2880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293096"/>
            <a:ext cx="288032" cy="2880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262239"/>
            <a:ext cx="288032" cy="2880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293096"/>
            <a:ext cx="288032" cy="2880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262239"/>
            <a:ext cx="288032" cy="2880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293096"/>
            <a:ext cx="288032" cy="28803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4293096"/>
            <a:ext cx="288032" cy="28803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480" y="5157192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64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42</TotalTime>
  <Words>361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Mřížka</vt:lpstr>
      <vt:lpstr>Prezentace aplikace PowerPoint</vt:lpstr>
      <vt:lpstr>Prezentace aplikace PowerPoint</vt:lpstr>
      <vt:lpstr>Mollové stupnice</vt:lpstr>
      <vt:lpstr>Prezentace aplikace PowerPoint</vt:lpstr>
      <vt:lpstr>Prezentace aplikace PowerPoint</vt:lpstr>
      <vt:lpstr>Základní (aiolská) stupnice</vt:lpstr>
      <vt:lpstr>Stupnice a moll základní (aiolská)</vt:lpstr>
      <vt:lpstr>Stupnice a moll melodická</vt:lpstr>
      <vt:lpstr>Stupnice a moll harmonická</vt:lpstr>
      <vt:lpstr>Prezentace aplikace PowerPoint</vt:lpstr>
      <vt:lpstr>Mollové stupnice s křížky</vt:lpstr>
      <vt:lpstr>Mollové stupnice s bé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Mollové stupnice</dc:title>
  <dc:creator>0JXR</dc:creator>
  <cp:lastModifiedBy>Učitel</cp:lastModifiedBy>
  <cp:revision>16</cp:revision>
  <dcterms:created xsi:type="dcterms:W3CDTF">2013-01-21T17:14:00Z</dcterms:created>
  <dcterms:modified xsi:type="dcterms:W3CDTF">2013-06-17T07:23:50Z</dcterms:modified>
</cp:coreProperties>
</file>