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5" r:id="rId3"/>
    <p:sldId id="256" r:id="rId4"/>
    <p:sldId id="257" r:id="rId5"/>
    <p:sldId id="259" r:id="rId6"/>
    <p:sldId id="261" r:id="rId7"/>
    <p:sldId id="258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D87F1A11-B16E-4CFF-AC1F-620A02185D4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E336643-F010-449E-B0D8-D7976C5D19A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N5Jv9s-z8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 </a:t>
            </a:r>
            <a:r>
              <a:rPr lang="cs-CZ" sz="3200" dirty="0" smtClean="0"/>
              <a:t>4/18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Tempo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529733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4/18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 smtClean="0"/>
              <a:t>tempo – metronom – italské hudební názvosloví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</a:t>
            </a:r>
            <a:r>
              <a:rPr lang="cs-CZ" dirty="0" smtClean="0"/>
              <a:t>pojem </a:t>
            </a:r>
            <a:r>
              <a:rPr lang="cs-CZ" dirty="0"/>
              <a:t>t</a:t>
            </a:r>
            <a:r>
              <a:rPr lang="cs-CZ" dirty="0" smtClean="0"/>
              <a:t>empo</a:t>
            </a:r>
            <a:r>
              <a:rPr lang="cs-CZ" dirty="0"/>
              <a:t>, </a:t>
            </a:r>
            <a:r>
              <a:rPr lang="cs-CZ" dirty="0" smtClean="0"/>
              <a:t>prakticky pracuje s metronomem, orientuje se v základních pojmech italského hudebního názvosloví označujícím různé druhy temp, prakticky aplikuje nabyté znalosti </a:t>
            </a:r>
            <a:r>
              <a:rPr lang="cs-CZ" dirty="0"/>
              <a:t>při analýze znějící hudby i při praktických hudebních činnostech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2889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Tempo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270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200" b="1" dirty="0" smtClean="0"/>
              <a:t>Tempo</a:t>
            </a:r>
            <a:r>
              <a:rPr lang="cs-CZ" sz="3200" dirty="0" smtClean="0"/>
              <a:t> = rychlost</a:t>
            </a:r>
          </a:p>
          <a:p>
            <a:pPr marL="0" indent="0">
              <a:buNone/>
            </a:pPr>
            <a:r>
              <a:rPr lang="cs-CZ" sz="3200" dirty="0" smtClean="0"/>
              <a:t>                 = udává, jak se skladba má hrát 	            rychle</a:t>
            </a:r>
          </a:p>
          <a:p>
            <a:endParaRPr lang="cs-CZ" sz="3200" dirty="0" smtClean="0"/>
          </a:p>
          <a:p>
            <a:r>
              <a:rPr lang="cs-CZ" sz="3200" dirty="0" smtClean="0"/>
              <a:t>Tempo se udává 2 způsoby: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Slovem pocházejícím z italského názvosloví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cs-CZ" sz="3200" b="1" dirty="0" smtClean="0"/>
              <a:t>Číslem</a:t>
            </a:r>
          </a:p>
        </p:txBody>
      </p:sp>
    </p:spTree>
    <p:extLst>
      <p:ext uri="{BB962C8B-B14F-4D97-AF65-F5344CB8AC3E}">
        <p14:creationId xmlns:p14="http://schemas.microsoft.com/office/powerpoint/2010/main" val="34297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Tempo udávané číslem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25144"/>
          </a:xfrm>
        </p:spPr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Udání tempa se vždy nachází na počátku skladby (samozřejmě se dál může měnit)</a:t>
            </a:r>
          </a:p>
          <a:p>
            <a:endParaRPr lang="cs-CZ" sz="3500" dirty="0" smtClean="0"/>
          </a:p>
          <a:p>
            <a:r>
              <a:rPr lang="cs-CZ" sz="3500" dirty="0" smtClean="0"/>
              <a:t>Můžeme se setkat např. s tímto označením</a:t>
            </a:r>
          </a:p>
          <a:p>
            <a:endParaRPr lang="cs-CZ" sz="3500" dirty="0"/>
          </a:p>
          <a:p>
            <a:endParaRPr lang="cs-CZ" sz="3500" dirty="0" smtClean="0"/>
          </a:p>
          <a:p>
            <a:endParaRPr lang="cs-CZ" sz="3500" dirty="0"/>
          </a:p>
          <a:p>
            <a:r>
              <a:rPr lang="cs-CZ" sz="3500" dirty="0" smtClean="0"/>
              <a:t>Číslo udává počet dob za minutu – v tomto případě tedy 120 dob (čtvrťových not) za 1 minutu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212976"/>
            <a:ext cx="1584176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13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Ke snazšímu určení pomáhá přístroj, který se nazývá METRONOM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7231" y="2348880"/>
            <a:ext cx="3108726" cy="4320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693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Italské názvosloví udávající tempo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Jsou to slova z italštiny, která jsou pro hudebníky srozumitelná na celém světě</a:t>
            </a:r>
          </a:p>
          <a:p>
            <a:endParaRPr lang="cs-CZ" sz="3200" dirty="0"/>
          </a:p>
          <a:p>
            <a:r>
              <a:rPr lang="cs-CZ" sz="3200" dirty="0" smtClean="0"/>
              <a:t>Většinou jsou doplněna ještě počtem dob za minutu</a:t>
            </a:r>
          </a:p>
          <a:p>
            <a:endParaRPr lang="cs-CZ" sz="3200" dirty="0" smtClean="0"/>
          </a:p>
          <a:p>
            <a:r>
              <a:rPr lang="cs-CZ" sz="3200" dirty="0" smtClean="0"/>
              <a:t>Italských slov vyjadřujících tempo je velmi mnoho, naučíme se ty nejdůležitější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59925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100" i="1" dirty="0"/>
              <a:t>Lento</a:t>
            </a:r>
            <a:r>
              <a:rPr lang="cs-CZ" sz="3100" dirty="0"/>
              <a:t> – pomalu, </a:t>
            </a:r>
            <a:r>
              <a:rPr lang="cs-CZ" sz="3100" dirty="0" smtClean="0"/>
              <a:t>rozvláčně (50/min.)</a:t>
            </a:r>
          </a:p>
          <a:p>
            <a:endParaRPr lang="cs-CZ" sz="3100" dirty="0" smtClean="0"/>
          </a:p>
          <a:p>
            <a:r>
              <a:rPr lang="cs-CZ" sz="3100" i="1" dirty="0"/>
              <a:t>Andante</a:t>
            </a:r>
            <a:r>
              <a:rPr lang="cs-CZ" sz="3100" dirty="0"/>
              <a:t> – </a:t>
            </a:r>
            <a:r>
              <a:rPr lang="cs-CZ" sz="3100" dirty="0" smtClean="0"/>
              <a:t>krokem (70/min.)</a:t>
            </a:r>
          </a:p>
          <a:p>
            <a:endParaRPr lang="cs-CZ" sz="3100" dirty="0" smtClean="0"/>
          </a:p>
          <a:p>
            <a:r>
              <a:rPr lang="cs-CZ" sz="3100" i="1" dirty="0" smtClean="0"/>
              <a:t>Moderato </a:t>
            </a:r>
            <a:r>
              <a:rPr lang="cs-CZ" sz="3100" dirty="0" smtClean="0"/>
              <a:t>– mírně rychle (96/min.)</a:t>
            </a:r>
          </a:p>
          <a:p>
            <a:endParaRPr lang="cs-CZ" sz="3100" dirty="0" smtClean="0"/>
          </a:p>
          <a:p>
            <a:r>
              <a:rPr lang="cs-CZ" sz="3100" i="1" dirty="0"/>
              <a:t>Allegro</a:t>
            </a:r>
            <a:r>
              <a:rPr lang="cs-CZ" sz="3100" dirty="0"/>
              <a:t> – </a:t>
            </a:r>
            <a:r>
              <a:rPr lang="cs-CZ" sz="3100" dirty="0" smtClean="0"/>
              <a:t>rychle (120–130/min.)</a:t>
            </a:r>
          </a:p>
          <a:p>
            <a:endParaRPr lang="cs-CZ" sz="3100" dirty="0" smtClean="0"/>
          </a:p>
          <a:p>
            <a:r>
              <a:rPr lang="cs-CZ" sz="3100" i="1" dirty="0" smtClean="0"/>
              <a:t>Presto – velmi rychle </a:t>
            </a:r>
            <a:r>
              <a:rPr lang="cs-CZ" sz="3100" dirty="0" smtClean="0"/>
              <a:t>(190/min.)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val="3901483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Během skladby je také někdy potřeba zrychlit či zpomalit:</a:t>
            </a:r>
          </a:p>
          <a:p>
            <a:endParaRPr lang="cs-CZ" sz="3200" dirty="0"/>
          </a:p>
          <a:p>
            <a:r>
              <a:rPr lang="cs-CZ" sz="3200" dirty="0" err="1" smtClean="0"/>
              <a:t>Accel</a:t>
            </a:r>
            <a:r>
              <a:rPr lang="cs-CZ" sz="3200" dirty="0" smtClean="0"/>
              <a:t>.  = accelerando – zrychlit</a:t>
            </a:r>
          </a:p>
          <a:p>
            <a:endParaRPr lang="cs-CZ" sz="3200" dirty="0" smtClean="0"/>
          </a:p>
          <a:p>
            <a:r>
              <a:rPr lang="cs-CZ" sz="3200" dirty="0" smtClean="0"/>
              <a:t>Rit. = ritardando – zpomalit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www.youtube.com/watch?v=iN5Jv9s-z80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5045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http://cs.wikipedia.org/wiki/Soubor:Wooden_Metronome.jpg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7840" y="2746248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7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Decatur</Template>
  <TotalTime>30</TotalTime>
  <Words>275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Decatur</vt:lpstr>
      <vt:lpstr>Prezentace aplikace PowerPoint</vt:lpstr>
      <vt:lpstr>Prezentace aplikace PowerPoint</vt:lpstr>
      <vt:lpstr>Tempo</vt:lpstr>
      <vt:lpstr>Prezentace aplikace PowerPoint</vt:lpstr>
      <vt:lpstr>Tempo udávané číslem</vt:lpstr>
      <vt:lpstr>Prezentace aplikace PowerPoint</vt:lpstr>
      <vt:lpstr>Italské názvosloví udávající tempo</vt:lpstr>
      <vt:lpstr>Prezentace aplikace PowerPoint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Tempo</dc:title>
  <dc:creator>0JXR</dc:creator>
  <cp:lastModifiedBy>Učitel</cp:lastModifiedBy>
  <cp:revision>9</cp:revision>
  <dcterms:created xsi:type="dcterms:W3CDTF">2013-01-14T18:03:19Z</dcterms:created>
  <dcterms:modified xsi:type="dcterms:W3CDTF">2013-06-17T07:03:35Z</dcterms:modified>
</cp:coreProperties>
</file>