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BC160-0FCF-415C-A9F1-890D5490DFF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C07-181E-400B-8CD1-3957A3F30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BC160-0FCF-415C-A9F1-890D5490DFF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C07-181E-400B-8CD1-3957A3F30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BC160-0FCF-415C-A9F1-890D5490DFF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C07-181E-400B-8CD1-3957A3F30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BC160-0FCF-415C-A9F1-890D5490DFF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C07-181E-400B-8CD1-3957A3F30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BC160-0FCF-415C-A9F1-890D5490DFF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C07-181E-400B-8CD1-3957A3F30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BC160-0FCF-415C-A9F1-890D5490DFF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C07-181E-400B-8CD1-3957A3F30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BC160-0FCF-415C-A9F1-890D5490DFF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C07-181E-400B-8CD1-3957A3F30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BC160-0FCF-415C-A9F1-890D5490DFF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C07-181E-400B-8CD1-3957A3F30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BC160-0FCF-415C-A9F1-890D5490DFF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C07-181E-400B-8CD1-3957A3F305C5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BC160-0FCF-415C-A9F1-890D5490DFF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C07-181E-400B-8CD1-3957A3F30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BC160-0FCF-415C-A9F1-890D5490DFF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C07-181E-400B-8CD1-3957A3F30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EBBC160-0FCF-415C-A9F1-890D5490DFF0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638C07-181E-400B-8CD1-3957A3F305C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P9KWQ8hAYk" TargetMode="External"/><Relationship Id="rId2" Type="http://schemas.openxmlformats.org/officeDocument/2006/relationships/hyperlink" Target="http://www.youtube.com/watch?v=NO-ecxHEPq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675725"/>
            <a:ext cx="4210627" cy="4490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9"/>
            <a:ext cx="8027053" cy="4797152"/>
          </a:xfrm>
        </p:spPr>
        <p:txBody>
          <a:bodyPr>
            <a:normAutofit fontScale="92500"/>
          </a:bodyPr>
          <a:lstStyle/>
          <a:p>
            <a:r>
              <a:rPr lang="cs-CZ" sz="3000" b="1" dirty="0"/>
              <a:t>Číslo materiálu: </a:t>
            </a:r>
            <a:r>
              <a:rPr lang="cs-CZ" sz="3000" dirty="0"/>
              <a:t>VY 32 INOVACE  </a:t>
            </a:r>
            <a:r>
              <a:rPr lang="cs-CZ" sz="3000" dirty="0" smtClean="0"/>
              <a:t>4/19</a:t>
            </a:r>
            <a:endParaRPr lang="cs-CZ" sz="3000" dirty="0"/>
          </a:p>
          <a:p>
            <a:endParaRPr lang="cs-CZ" sz="3000" dirty="0"/>
          </a:p>
          <a:p>
            <a:pPr marL="0" indent="0">
              <a:buNone/>
            </a:pPr>
            <a:r>
              <a:rPr lang="cs-CZ" sz="3000" dirty="0"/>
              <a:t>  </a:t>
            </a:r>
          </a:p>
          <a:p>
            <a:r>
              <a:rPr lang="cs-CZ" sz="3000" b="1" dirty="0"/>
              <a:t>Název materiálu: </a:t>
            </a:r>
            <a:r>
              <a:rPr lang="cs-CZ" sz="3000" dirty="0"/>
              <a:t>Rondo</a:t>
            </a:r>
          </a:p>
          <a:p>
            <a:endParaRPr lang="cs-CZ" sz="3000" dirty="0"/>
          </a:p>
          <a:p>
            <a:endParaRPr lang="cs-CZ" sz="3000" dirty="0"/>
          </a:p>
          <a:p>
            <a:r>
              <a:rPr lang="cs-CZ" sz="3000" b="1" dirty="0"/>
              <a:t>Zpracoval:</a:t>
            </a:r>
            <a:r>
              <a:rPr lang="cs-CZ" sz="3000" dirty="0"/>
              <a:t> Mgr. Bc. </a:t>
            </a:r>
            <a:r>
              <a:rPr lang="cs-CZ" sz="3000" dirty="0" err="1"/>
              <a:t>BcA</a:t>
            </a:r>
            <a:r>
              <a:rPr lang="cs-CZ" sz="3000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7058" y="23308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83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3888" y="675725"/>
            <a:ext cx="4570667" cy="37701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96752"/>
            <a:ext cx="7920880" cy="5256583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4/19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/>
              <a:t>hudební forma – </a:t>
            </a:r>
            <a:r>
              <a:rPr lang="cs-CZ" dirty="0" smtClean="0"/>
              <a:t>variace- </a:t>
            </a:r>
            <a:r>
              <a:rPr lang="cs-CZ" dirty="0"/>
              <a:t>obecná charakteristika 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pojem </a:t>
            </a:r>
            <a:r>
              <a:rPr lang="cs-CZ" dirty="0" smtClean="0"/>
              <a:t>variace, </a:t>
            </a:r>
            <a:r>
              <a:rPr lang="cs-CZ" dirty="0"/>
              <a:t>nabyté znalosti prakticky aplikuje při analýze skladeb i při praktických hudebních činnostech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585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Variace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486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Variace na obložený chlebíček…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424935" cy="4789991"/>
          </a:xfrm>
        </p:spPr>
        <p:txBody>
          <a:bodyPr>
            <a:noAutofit/>
          </a:bodyPr>
          <a:lstStyle/>
          <a:p>
            <a:r>
              <a:rPr lang="cs-CZ" sz="3200" dirty="0" smtClean="0"/>
              <a:t>Základem každého chlebíčku je veka</a:t>
            </a:r>
          </a:p>
          <a:p>
            <a:r>
              <a:rPr lang="cs-CZ" sz="3200" dirty="0" smtClean="0"/>
              <a:t>Protože má přijít na oslavu mnoho hostů, a také proto, aby talíř s obloženými chlebíčky byl přitažlivý pro oči, je nutné veku různě nazdobit</a:t>
            </a:r>
          </a:p>
          <a:p>
            <a:r>
              <a:rPr lang="cs-CZ" sz="3200" dirty="0" smtClean="0"/>
              <a:t>Protože má někdo rád jen máslo, sýr a salám, udělá hostitel pár chlebíčků pouze s těmito ingrediencemi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6743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964488" cy="6048672"/>
          </a:xfrm>
        </p:spPr>
        <p:txBody>
          <a:bodyPr>
            <a:noAutofit/>
          </a:bodyPr>
          <a:lstStyle/>
          <a:p>
            <a:r>
              <a:rPr lang="cs-CZ" sz="3200" dirty="0" smtClean="0"/>
              <a:t>Jiní hosté by na takovém chlebíčku měli rádi i nějakou zeleninu – takže ji hostitel na několik chlebíčků přidá</a:t>
            </a:r>
          </a:p>
          <a:p>
            <a:endParaRPr lang="cs-CZ" sz="3200" dirty="0" smtClean="0"/>
          </a:p>
          <a:p>
            <a:r>
              <a:rPr lang="cs-CZ" sz="3200" dirty="0" smtClean="0"/>
              <a:t>Další už mají rádi chlebíčky s vlašským salátem – i těm tedy hostitel vyhoví</a:t>
            </a:r>
          </a:p>
          <a:p>
            <a:endParaRPr lang="cs-CZ" sz="3200" dirty="0" smtClean="0"/>
          </a:p>
          <a:p>
            <a:r>
              <a:rPr lang="cs-CZ" sz="3200" dirty="0" smtClean="0"/>
              <a:t>Labužníci si potrpí na pomazánkách z krabích tyčinek nebo na humrové pomazánce s kouskem citronu navrch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6107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8903"/>
            <a:ext cx="7125112" cy="4051437"/>
          </a:xfrm>
        </p:spPr>
        <p:txBody>
          <a:bodyPr>
            <a:normAutofit/>
          </a:bodyPr>
          <a:lstStyle/>
          <a:p>
            <a:r>
              <a:rPr lang="cs-CZ" sz="3200" dirty="0" smtClean="0"/>
              <a:t>Tak dokáže hostitel se stále stejnou vekou připravit velkou parádu na hostinu</a:t>
            </a:r>
          </a:p>
          <a:p>
            <a:r>
              <a:rPr lang="cs-CZ" sz="3200" dirty="0" smtClean="0"/>
              <a:t>Dali byste si?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140968"/>
            <a:ext cx="5724128" cy="3579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05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variace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712968" cy="4968552"/>
          </a:xfrm>
        </p:spPr>
        <p:txBody>
          <a:bodyPr>
            <a:noAutofit/>
          </a:bodyPr>
          <a:lstStyle/>
          <a:p>
            <a:r>
              <a:rPr lang="cs-CZ" sz="2800" dirty="0" smtClean="0"/>
              <a:t>Podobně jako s chlebíčky je tomu s hudební variací</a:t>
            </a:r>
          </a:p>
          <a:p>
            <a:r>
              <a:rPr lang="cs-CZ" sz="2800" dirty="0" smtClean="0"/>
              <a:t>Skladatel vymyslí nějakou výraznou melodii, nebo si nějakou melodii vypůjčí </a:t>
            </a:r>
          </a:p>
          <a:p>
            <a:r>
              <a:rPr lang="cs-CZ" sz="2800" dirty="0" smtClean="0"/>
              <a:t>Tato melodie má stejný význam jako u chlebíčků veka</a:t>
            </a:r>
          </a:p>
          <a:p>
            <a:r>
              <a:rPr lang="cs-CZ" sz="2800" dirty="0" smtClean="0"/>
              <a:t>Umístí ji na začátek skladby a poté si s ní začne hrát – různě je měnit, zkracovat, prodlužovat, z durové melodie udělá mollovou a naopak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73456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352928" cy="4734055"/>
          </a:xfrm>
        </p:spPr>
        <p:txBody>
          <a:bodyPr>
            <a:noAutofit/>
          </a:bodyPr>
          <a:lstStyle/>
          <a:p>
            <a:r>
              <a:rPr lang="cs-CZ" sz="3200" dirty="0" smtClean="0"/>
              <a:t>Vše záleží na jeho fantazii a nápadech, nic není zakázáno</a:t>
            </a:r>
          </a:p>
          <a:p>
            <a:endParaRPr lang="cs-CZ" sz="3200" dirty="0" smtClean="0"/>
          </a:p>
          <a:p>
            <a:r>
              <a:rPr lang="cs-CZ" sz="3200" dirty="0" smtClean="0"/>
              <a:t>Protože si skladatelé mnohokrát tak dlouho s melodií pohrávají, až není k rozpoznání znovu ji v průběhu nebo alespoň </a:t>
            </a:r>
            <a:r>
              <a:rPr lang="cs-CZ" sz="3200" dirty="0" err="1" smtClean="0"/>
              <a:t>nakonci</a:t>
            </a:r>
            <a:r>
              <a:rPr lang="cs-CZ" sz="3200" dirty="0" smtClean="0"/>
              <a:t> nechají zopakovat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60542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tedy variace?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784976" cy="4824536"/>
          </a:xfrm>
        </p:spPr>
        <p:txBody>
          <a:bodyPr>
            <a:noAutofit/>
          </a:bodyPr>
          <a:lstStyle/>
          <a:p>
            <a:r>
              <a:rPr lang="cs-CZ" sz="2800" dirty="0" smtClean="0"/>
              <a:t>Hudební forma, </a:t>
            </a:r>
            <a:r>
              <a:rPr lang="cs-CZ" sz="2800" dirty="0"/>
              <a:t> jejímž základem je opakování jedné základní melodie (</a:t>
            </a:r>
            <a:r>
              <a:rPr lang="cs-CZ" sz="2800" i="1" dirty="0"/>
              <a:t>tématu</a:t>
            </a:r>
            <a:r>
              <a:rPr lang="cs-CZ" sz="2800" dirty="0"/>
              <a:t>) v různých </a:t>
            </a:r>
            <a:r>
              <a:rPr lang="cs-CZ" sz="2800" dirty="0" smtClean="0"/>
              <a:t>obměnách</a:t>
            </a:r>
          </a:p>
          <a:p>
            <a:endParaRPr lang="cs-CZ" sz="2800" dirty="0"/>
          </a:p>
          <a:p>
            <a:r>
              <a:rPr lang="cs-CZ" sz="2800" dirty="0" smtClean="0"/>
              <a:t>Melodie by měla být výrazná, </a:t>
            </a:r>
            <a:r>
              <a:rPr lang="cs-CZ" sz="2800" smtClean="0"/>
              <a:t>dobře zapamatovatelná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Obměňování </a:t>
            </a:r>
            <a:r>
              <a:rPr lang="cs-CZ" sz="2800" dirty="0"/>
              <a:t>tématu probíhá nejrůznějšími způsoby, např. zdobením melodie, změnou </a:t>
            </a:r>
            <a:r>
              <a:rPr lang="cs-CZ" sz="2800" dirty="0" smtClean="0"/>
              <a:t>rytmu, tempa, obrácením melodie atd.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46519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496944" cy="4157991"/>
          </a:xfrm>
        </p:spPr>
        <p:txBody>
          <a:bodyPr/>
          <a:lstStyle/>
          <a:p>
            <a:r>
              <a:rPr lang="cs-CZ" sz="3200" dirty="0" err="1" smtClean="0"/>
              <a:t>W.A.Mozart</a:t>
            </a:r>
            <a:r>
              <a:rPr lang="cs-CZ" sz="3200" dirty="0" smtClean="0"/>
              <a:t>: 12 variací na francouzskou píseň</a:t>
            </a:r>
          </a:p>
          <a:p>
            <a:r>
              <a:rPr lang="cs-CZ" dirty="0" smtClean="0">
                <a:hlinkClick r:id="rId2"/>
              </a:rPr>
              <a:t>http://www.youtube.com/watch?v=NO-ecxHEPqI</a:t>
            </a:r>
            <a:endParaRPr lang="cs-CZ" dirty="0" smtClean="0"/>
          </a:p>
          <a:p>
            <a:endParaRPr lang="cs-CZ" dirty="0"/>
          </a:p>
          <a:p>
            <a:r>
              <a:rPr lang="cs-CZ" sz="3200" dirty="0" err="1" smtClean="0"/>
              <a:t>W.A.Mozart</a:t>
            </a:r>
            <a:r>
              <a:rPr lang="cs-CZ" sz="3200" dirty="0" smtClean="0"/>
              <a:t>: Sonáta A dur, 1.věta</a:t>
            </a:r>
          </a:p>
          <a:p>
            <a:r>
              <a:rPr lang="cs-CZ" dirty="0" smtClean="0">
                <a:hlinkClick r:id="rId3"/>
              </a:rPr>
              <a:t>http://www.youtube.com/watch?v=dP9KWQ8hAYk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62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31</TotalTime>
  <Words>360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Prezentace aplikace PowerPoint</vt:lpstr>
      <vt:lpstr>Prezentace aplikace PowerPoint</vt:lpstr>
      <vt:lpstr>Variace</vt:lpstr>
      <vt:lpstr>Variace na obložený chlebíček…</vt:lpstr>
      <vt:lpstr>Prezentace aplikace PowerPoint</vt:lpstr>
      <vt:lpstr>Prezentace aplikace PowerPoint</vt:lpstr>
      <vt:lpstr>Hudební variace</vt:lpstr>
      <vt:lpstr>Prezentace aplikace PowerPoint</vt:lpstr>
      <vt:lpstr>Co je tedy variace?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Variace</dc:title>
  <dc:creator>0JXR</dc:creator>
  <cp:lastModifiedBy>Učitel</cp:lastModifiedBy>
  <cp:revision>11</cp:revision>
  <dcterms:created xsi:type="dcterms:W3CDTF">2013-01-22T19:10:55Z</dcterms:created>
  <dcterms:modified xsi:type="dcterms:W3CDTF">2013-06-17T07:01:39Z</dcterms:modified>
</cp:coreProperties>
</file>