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60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</a:t>
          </a:r>
          <a:r>
            <a:rPr lang="cs-CZ" smtClean="0"/>
            <a:t>PRO 3.ROČNÍK_09_měkké </a:t>
          </a:r>
          <a:r>
            <a:rPr lang="cs-CZ" dirty="0" smtClean="0"/>
            <a:t>a tvrdé souhlásky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</a:t>
          </a:r>
          <a:r>
            <a:rPr lang="cs-CZ" sz="1900" kern="1200" dirty="0" err="1" smtClean="0"/>
            <a:t>školy:ZÁKLADNÍ</a:t>
          </a:r>
          <a:r>
            <a:rPr lang="cs-CZ" sz="1900" kern="1200" dirty="0" smtClean="0"/>
            <a:t>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err="1" smtClean="0"/>
            <a:t>autor:VAŇOUSOVÁ</a:t>
          </a:r>
          <a:r>
            <a:rPr lang="cs-CZ" sz="1900" kern="1200" dirty="0" smtClean="0"/>
            <a:t>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</a:t>
          </a:r>
          <a:r>
            <a:rPr lang="cs-CZ" sz="1900" kern="1200" smtClean="0"/>
            <a:t>PRO 3.ROČNÍK_09_měkké </a:t>
          </a:r>
          <a:r>
            <a:rPr lang="cs-CZ" sz="1900" kern="1200" dirty="0" smtClean="0"/>
            <a:t>a tvrdé souhlásky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5862017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měkkých a tvrdých slabik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3420698"/>
              </p:ext>
            </p:extLst>
          </p:nvPr>
        </p:nvGraphicFramePr>
        <p:xfrm>
          <a:off x="457200" y="1537920"/>
          <a:ext cx="8229599" cy="549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žák-ně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břeh-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</a:t>
                      </a:r>
                      <a:r>
                        <a:rPr lang="cs-CZ" sz="2000" dirty="0" err="1" smtClean="0"/>
                        <a:t>vka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bac-l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r-</a:t>
                      </a:r>
                      <a:r>
                        <a:rPr lang="cs-CZ" sz="2000" dirty="0" err="1" smtClean="0"/>
                        <a:t>ma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klád-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pohled-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n-c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schod-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ž-to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k-</a:t>
                      </a:r>
                      <a:r>
                        <a:rPr lang="cs-CZ" sz="2000" dirty="0" err="1" smtClean="0"/>
                        <a:t>vá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r-ba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Ot-lka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vdolk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š-je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h-</a:t>
                      </a:r>
                      <a:r>
                        <a:rPr lang="cs-CZ" sz="2000" dirty="0" err="1" smtClean="0"/>
                        <a:t>bá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rac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ch-</a:t>
                      </a:r>
                      <a:r>
                        <a:rPr lang="cs-CZ" sz="2000" dirty="0" err="1" smtClean="0"/>
                        <a:t>tá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soch-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str-ček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oč-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t-</a:t>
                      </a:r>
                      <a:r>
                        <a:rPr lang="cs-CZ" sz="2000" dirty="0" err="1" smtClean="0"/>
                        <a:t>chá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ž-je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r-</a:t>
                      </a:r>
                      <a:r>
                        <a:rPr lang="cs-CZ" sz="2000" dirty="0" err="1" smtClean="0"/>
                        <a:t>pe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ch-ba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zah</a:t>
                      </a:r>
                      <a:r>
                        <a:rPr lang="cs-CZ" sz="2000" dirty="0" smtClean="0"/>
                        <a:t>-ne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Mat-</a:t>
                      </a:r>
                      <a:r>
                        <a:rPr lang="cs-CZ" sz="2000" dirty="0" err="1" smtClean="0"/>
                        <a:t>lda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hod-n-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ořech-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koč-čka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záhon-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tř-ska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h-</a:t>
                      </a:r>
                      <a:r>
                        <a:rPr lang="cs-CZ" sz="2000" dirty="0" err="1" smtClean="0"/>
                        <a:t>be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prst-</a:t>
                      </a:r>
                      <a:r>
                        <a:rPr lang="cs-CZ" sz="2000" dirty="0" err="1" smtClean="0"/>
                        <a:t>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j-</a:t>
                      </a:r>
                      <a:r>
                        <a:rPr lang="cs-CZ" sz="2000" dirty="0" err="1" smtClean="0"/>
                        <a:t>novatka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š-</a:t>
                      </a:r>
                      <a:r>
                        <a:rPr lang="cs-CZ" sz="2000" dirty="0" err="1" smtClean="0"/>
                        <a:t>pek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dř</a:t>
                      </a:r>
                      <a:r>
                        <a:rPr lang="cs-CZ" sz="2000" dirty="0" smtClean="0"/>
                        <a:t>-má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r-</a:t>
                      </a:r>
                      <a:r>
                        <a:rPr lang="cs-CZ" sz="2000" dirty="0" err="1" smtClean="0"/>
                        <a:t>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k-</a:t>
                      </a:r>
                      <a:r>
                        <a:rPr lang="cs-CZ" sz="2000" dirty="0" err="1" smtClean="0"/>
                        <a:t>selá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sek-</a:t>
                      </a:r>
                      <a:r>
                        <a:rPr lang="cs-CZ" sz="2000" dirty="0" err="1" smtClean="0"/>
                        <a:t>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srnk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opičk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most-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</a:t>
                      </a:r>
                      <a:r>
                        <a:rPr lang="cs-CZ" sz="2000" dirty="0" err="1" smtClean="0"/>
                        <a:t>chá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</a:t>
                      </a:r>
                      <a:r>
                        <a:rPr lang="cs-CZ" sz="2000" dirty="0" err="1" smtClean="0"/>
                        <a:t>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n-t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j-</a:t>
                      </a:r>
                      <a:r>
                        <a:rPr lang="cs-CZ" sz="2000" dirty="0" err="1" smtClean="0"/>
                        <a:t>tro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c-n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koš-</a:t>
                      </a:r>
                      <a:r>
                        <a:rPr lang="cs-CZ" sz="2000" dirty="0" err="1" smtClean="0"/>
                        <a:t>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ž-la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č-</a:t>
                      </a:r>
                      <a:r>
                        <a:rPr lang="cs-CZ" sz="2000" dirty="0" err="1" smtClean="0"/>
                        <a:t>žek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š-</a:t>
                      </a:r>
                      <a:r>
                        <a:rPr lang="cs-CZ" sz="2000" dirty="0" err="1" smtClean="0"/>
                        <a:t>pk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řádk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h-</a:t>
                      </a:r>
                      <a:r>
                        <a:rPr lang="cs-CZ" sz="2000" dirty="0" err="1" smtClean="0"/>
                        <a:t>be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ř-d-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n-kdo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rac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trnk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ch-stá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ch-</a:t>
                      </a:r>
                      <a:r>
                        <a:rPr lang="cs-CZ" sz="2000" dirty="0" err="1" smtClean="0"/>
                        <a:t>trák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h-mna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kož</a:t>
                      </a:r>
                      <a:r>
                        <a:rPr lang="cs-CZ" sz="2000" dirty="0" smtClean="0"/>
                        <a:t>-ch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j-</a:t>
                      </a:r>
                      <a:r>
                        <a:rPr lang="cs-CZ" sz="2000" dirty="0" err="1" smtClean="0"/>
                        <a:t>dlo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mot-</a:t>
                      </a:r>
                      <a:r>
                        <a:rPr lang="cs-CZ" sz="2000" dirty="0" err="1" smtClean="0"/>
                        <a:t>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</a:t>
                      </a:r>
                      <a:r>
                        <a:rPr lang="cs-CZ" sz="2000" dirty="0" err="1" smtClean="0"/>
                        <a:t>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d-</a:t>
                      </a:r>
                      <a:r>
                        <a:rPr lang="cs-CZ" sz="2000" dirty="0" err="1" smtClean="0"/>
                        <a:t>chá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š-bal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koř-</a:t>
                      </a:r>
                      <a:r>
                        <a:rPr lang="cs-CZ" sz="2000" dirty="0" err="1" smtClean="0"/>
                        <a:t>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tř-cet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šat-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ž-dle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dř-vko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j-žní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roh-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t-</a:t>
                      </a:r>
                      <a:r>
                        <a:rPr lang="cs-CZ" sz="2000" dirty="0" err="1" smtClean="0"/>
                        <a:t>čka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r-č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schod-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š-</a:t>
                      </a:r>
                      <a:r>
                        <a:rPr lang="cs-CZ" sz="2000" dirty="0" err="1" smtClean="0"/>
                        <a:t>šk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kousk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bř-ško</a:t>
                      </a:r>
                      <a:endParaRPr lang="cs-CZ" sz="2000" dirty="0"/>
                    </a:p>
                  </a:txBody>
                  <a:tcPr/>
                </a:tc>
              </a:tr>
              <a:tr h="1497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88640"/>
            <a:ext cx="4032448" cy="9361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i-y, í-ý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217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676754001"/>
              </p:ext>
            </p:extLst>
          </p:nvPr>
        </p:nvGraphicFramePr>
        <p:xfrm>
          <a:off x="457200" y="1105872"/>
          <a:ext cx="8229599" cy="549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žákyně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břehy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dívka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dým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bacil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rýma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klády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smtClean="0"/>
                        <a:t>dýně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pohledy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nic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schody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žito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kývá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ryba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smtClean="0"/>
                        <a:t>Otylka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vdolky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šije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hýbá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raci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hodí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chytá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smtClean="0"/>
                        <a:t>sochy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strýček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oči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tichá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žije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rýpe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chyba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zahyne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Matylda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hodiny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ořechy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kočička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záhony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tříska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hýbe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prstýnek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jinovatka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šípek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dřímá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rýma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kyselá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sekyra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srnky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opičky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mosty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dýchá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dýka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jitro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košile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žíla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čížek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šípky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řádky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hýbe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řídí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nikdo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raci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trnky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chystá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chytrák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hymna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kožich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jídlo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motyka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díra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dýchá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šibal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kořínek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třicet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šaty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židle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dřívko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jižní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rohy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tyčka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rýč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schody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šišky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kousky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bříško</a:t>
                      </a:r>
                      <a:endParaRPr lang="cs-CZ" sz="2000" dirty="0"/>
                    </a:p>
                  </a:txBody>
                  <a:tcPr/>
                </a:tc>
              </a:tr>
              <a:tr h="1497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0170" y="22207"/>
            <a:ext cx="4114800" cy="7010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i-y, í-ý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467544" y="1460020"/>
            <a:ext cx="864096" cy="5157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19672" y="1484784"/>
            <a:ext cx="936104" cy="5157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43808" y="1460020"/>
            <a:ext cx="936104" cy="5157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26559" y="1483505"/>
            <a:ext cx="936104" cy="5157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27921" y="1483505"/>
            <a:ext cx="864096" cy="5157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56993" y="1489178"/>
            <a:ext cx="864096" cy="5098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580878" y="1484784"/>
            <a:ext cx="720080" cy="5157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672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242</TotalTime>
  <Words>203</Words>
  <Application>Microsoft Office PowerPoint</Application>
  <PresentationFormat>Předvádění na obrazovce (4:3)</PresentationFormat>
  <Paragraphs>176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BlackTie</vt:lpstr>
      <vt:lpstr>Prezentace aplikace PowerPoint</vt:lpstr>
      <vt:lpstr>Doplň i-y, í-ý</vt:lpstr>
      <vt:lpstr>Doplň i-y, í-ý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32</cp:revision>
  <dcterms:created xsi:type="dcterms:W3CDTF">2011-10-11T06:33:29Z</dcterms:created>
  <dcterms:modified xsi:type="dcterms:W3CDTF">2011-11-10T10:44:07Z</dcterms:modified>
</cp:coreProperties>
</file>